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2044"/>
    <a:srgbClr val="004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7"/>
    <p:restoredTop sz="94688"/>
  </p:normalViewPr>
  <p:slideViewPr>
    <p:cSldViewPr snapToGrid="0" snapToObjects="1">
      <p:cViewPr varScale="1">
        <p:scale>
          <a:sx n="183" d="100"/>
          <a:sy n="183" d="100"/>
        </p:scale>
        <p:origin x="216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CB297-6FF4-DD43-943E-7D29B427C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58102E-6E15-4D46-8F72-E24D70F7F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0F7838-48A5-FF48-82D4-9632F59C8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71AB79-65A1-A44F-B5B8-D1706559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73413F-869F-BD4C-AC60-60C3B99CD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47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701C06-4190-7B4D-9542-02AE309C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DADC25-FACB-6B4A-B089-F6444DAC9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13247F-BE77-F644-976B-96B327D4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73653D-2AAA-814F-8D63-C05CF182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C23B88-0D93-CE4A-B010-8EF45BCAA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717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321BE5-1E46-714F-97FD-16F5DCE747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AFAA84-DE5D-6940-962C-DF4F772AE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DE218D-0312-2543-AECE-815D9914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BD6D43-91A0-7A41-8F58-012B980B8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AE8C6D-6F2A-434D-BD79-469E0F9B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66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1032F-0F74-C24D-B576-26A693469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3E00FD-464E-814B-BAA1-55054D219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A680E3-7390-0247-AA40-8F792631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2898BA-03CD-B647-B6BE-F13D4745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B9E73-6158-BE41-B2DD-832E6E045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277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13881-7E82-8F42-8A27-63457E031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3EADD5-ECA6-364B-AB7B-544CB503E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7B25A0-8988-774D-8EC7-4E06091CB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9E0A00-094C-134E-86B5-B1920030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99DD40-F62A-7248-9040-E1561556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16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87842-95D8-B74B-B8FA-5D899410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51F2E1-578D-8446-95BC-6C6413EEB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16ADF7-748E-0E44-B32B-E575AC74F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D910A9-79D7-0F47-A922-5728B405A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07F187-B689-E841-A661-B96820FB9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80040A-FC95-6C4D-B0B1-C1951642D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441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E66582-AAC8-4044-9E68-EBB2C6FC5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B38B19-18F2-274A-B466-B28878973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0B2302-C0ED-294B-A353-54EA19BC8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43B8C4-B8B1-574B-8E84-BFEBFFBF2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7366AC-8D86-1943-8117-C74859EBB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6A255F-3F02-2F49-96C1-62E6B82D7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B13E5B-0FFF-9549-A0F3-A2335874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6F2DB3A-8C51-164A-8330-80B84D6F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93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60F86-F4FB-A640-A5D6-6C48B9476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E5E7B82-E789-494F-A7A3-3657C1D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4C45A-7130-F741-8BA3-4F02DBBE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A760D5-A5A9-3B45-A528-35263239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24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9A43F3-FBF2-974B-B46B-1D869405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160636-5167-9547-A1B0-DCED9624E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2AE990-7466-D340-8F99-6FB75B02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63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8D7BF-9BC2-DF43-85DF-013FAC8A8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39C0B7-261C-DD4B-BE8A-5481F6D09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268A42-FFA0-F84B-AB44-85E02B0B2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395A91-CE26-0041-B701-D86AA2CE5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FA6AE0-B511-A341-B951-99B8663EC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C88F10-1666-D444-8A3A-D6DA5DF3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12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0BF74-2536-ED4A-B782-D93D5F6DF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2B51025-3D9B-584A-8342-9E9C1CDFB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35081C-5A32-2548-BBFA-C70D2A21B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F0B0A5-5E90-444E-A1E4-5698B5D7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D3FCDD-D30D-3447-A957-91B229C3E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57ED81-BDDF-964D-8516-4799E399B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28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4E7215-AFBD-9E44-8A44-ED9D4A97C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E46A34-8667-7447-B147-A05D6B25D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78646C-8A82-1B43-86CF-98E9C66C9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DE20D4-B7E7-844F-8BFE-6071BD05C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D50662-0C58-1E4B-A677-03FCB9C24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608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22CCB-D8C8-BC41-BF5D-4A688B40F8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B7E4F8-12D1-514D-B3F6-4335346706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6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CF102-275F-8449-80B2-BBC54627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s-CL" dirty="0">
              <a:solidFill>
                <a:srgbClr val="AA2044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6CE032-88FE-0647-A4D5-09653F266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0219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UBB">
      <a:dk1>
        <a:srgbClr val="000000"/>
      </a:dk1>
      <a:lt1>
        <a:srgbClr val="FFFFFF"/>
      </a:lt1>
      <a:dk2>
        <a:srgbClr val="1A2D51"/>
      </a:dk2>
      <a:lt2>
        <a:srgbClr val="DEECF9"/>
      </a:lt2>
      <a:accent1>
        <a:srgbClr val="01479A"/>
      </a:accent1>
      <a:accent2>
        <a:srgbClr val="E01415"/>
      </a:accent2>
      <a:accent3>
        <a:srgbClr val="B8BBBB"/>
      </a:accent3>
      <a:accent4>
        <a:srgbClr val="F9B212"/>
      </a:accent4>
      <a:accent5>
        <a:srgbClr val="00A3DF"/>
      </a:accent5>
      <a:accent6>
        <a:srgbClr val="EC6706"/>
      </a:accent6>
      <a:hlink>
        <a:srgbClr val="004899"/>
      </a:hlink>
      <a:folHlink>
        <a:srgbClr val="A709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6</cp:revision>
  <dcterms:created xsi:type="dcterms:W3CDTF">2023-10-12T18:49:06Z</dcterms:created>
  <dcterms:modified xsi:type="dcterms:W3CDTF">2025-03-05T14:16:04Z</dcterms:modified>
</cp:coreProperties>
</file>