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F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94664"/>
  </p:normalViewPr>
  <p:slideViewPr>
    <p:cSldViewPr snapToGrid="0" snapToObjects="1">
      <p:cViewPr>
        <p:scale>
          <a:sx n="140" d="100"/>
          <a:sy n="140" d="100"/>
        </p:scale>
        <p:origin x="4016"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272011"/>
            <a:ext cx="6606540" cy="2705947"/>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4082310"/>
            <a:ext cx="5829300" cy="1876530"/>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62524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8802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413808"/>
            <a:ext cx="1675924" cy="658675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413808"/>
            <a:ext cx="4930616" cy="65867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5353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2437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1937705"/>
            <a:ext cx="6703695" cy="3233102"/>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5201393"/>
            <a:ext cx="6703695" cy="1700212"/>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22-12-23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54356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069042"/>
            <a:ext cx="3303270" cy="4931516"/>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934778" y="2069042"/>
            <a:ext cx="3303270" cy="4931516"/>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22-12-23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96354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413810"/>
            <a:ext cx="6703695" cy="150230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1905318"/>
            <a:ext cx="3288089"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5366" y="2839085"/>
            <a:ext cx="3288089" cy="4175866"/>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934778" y="1905318"/>
            <a:ext cx="3304282"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934778" y="2839085"/>
            <a:ext cx="3304282" cy="4175866"/>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3D1E724-44C7-3F4F-B619-9256C50F6036}" type="datetimeFigureOut">
              <a:rPr lang="es-CL" smtClean="0"/>
              <a:t>22-12-23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431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D1E724-44C7-3F4F-B619-9256C50F6036}" type="datetimeFigureOut">
              <a:rPr lang="es-CL" smtClean="0"/>
              <a:t>22-12-23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9764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1E724-44C7-3F4F-B619-9256C50F6036}" type="datetimeFigureOut">
              <a:rPr lang="es-CL" smtClean="0"/>
              <a:t>22-12-23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42201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119083"/>
            <a:ext cx="3934778" cy="552344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22-12-23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8469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119083"/>
            <a:ext cx="3934778" cy="5523442"/>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22-12-23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62053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413810"/>
            <a:ext cx="6703695" cy="150230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069042"/>
            <a:ext cx="6703695" cy="4931516"/>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534353" y="7203865"/>
            <a:ext cx="1748790" cy="413808"/>
          </a:xfrm>
          <a:prstGeom prst="rect">
            <a:avLst/>
          </a:prstGeom>
        </p:spPr>
        <p:txBody>
          <a:bodyPr vert="horz" lIns="91440" tIns="45720" rIns="91440" bIns="45720" rtlCol="0" anchor="ctr"/>
          <a:lstStyle>
            <a:lvl1pPr algn="l">
              <a:defRPr sz="1020">
                <a:solidFill>
                  <a:schemeClr val="tx1">
                    <a:tint val="75000"/>
                  </a:schemeClr>
                </a:solidFill>
              </a:defRPr>
            </a:lvl1pPr>
          </a:lstStyle>
          <a:p>
            <a:fld id="{A3D1E724-44C7-3F4F-B619-9256C50F6036}" type="datetimeFigureOut">
              <a:rPr lang="es-CL" smtClean="0"/>
              <a:t>22-12-23</a:t>
            </a:fld>
            <a:endParaRPr lang="es-CL"/>
          </a:p>
        </p:txBody>
      </p:sp>
      <p:sp>
        <p:nvSpPr>
          <p:cNvPr id="5" name="Footer Placeholder 4"/>
          <p:cNvSpPr>
            <a:spLocks noGrp="1"/>
          </p:cNvSpPr>
          <p:nvPr>
            <p:ph type="ftr" sz="quarter" idx="3"/>
          </p:nvPr>
        </p:nvSpPr>
        <p:spPr>
          <a:xfrm>
            <a:off x="2574608" y="7203865"/>
            <a:ext cx="2623185" cy="41380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489258" y="7203865"/>
            <a:ext cx="1748790" cy="413808"/>
          </a:xfrm>
          <a:prstGeom prst="rect">
            <a:avLst/>
          </a:prstGeom>
        </p:spPr>
        <p:txBody>
          <a:bodyPr vert="horz" lIns="91440" tIns="45720" rIns="91440" bIns="45720" rtlCol="0" anchor="ctr"/>
          <a:lstStyle>
            <a:lvl1pPr algn="r">
              <a:defRPr sz="1020">
                <a:solidFill>
                  <a:schemeClr val="tx1">
                    <a:tint val="75000"/>
                  </a:schemeClr>
                </a:solidFill>
              </a:defRPr>
            </a:lvl1pPr>
          </a:lstStyle>
          <a:p>
            <a:fld id="{BCA29EBE-8491-D447-B21A-A8CFA32830F8}" type="slidenum">
              <a:rPr lang="es-CL" smtClean="0"/>
              <a:t>‹Nº›</a:t>
            </a:fld>
            <a:endParaRPr lang="es-CL"/>
          </a:p>
        </p:txBody>
      </p:sp>
    </p:spTree>
    <p:extLst>
      <p:ext uri="{BB962C8B-B14F-4D97-AF65-F5344CB8AC3E}">
        <p14:creationId xmlns:p14="http://schemas.microsoft.com/office/powerpoint/2010/main" val="3504061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189195E-27CA-C049-B9FC-C38CB043EC03}"/>
              </a:ext>
            </a:extLst>
          </p:cNvPr>
          <p:cNvSpPr txBox="1"/>
          <p:nvPr/>
        </p:nvSpPr>
        <p:spPr>
          <a:xfrm>
            <a:off x="754379" y="2582793"/>
            <a:ext cx="6263641" cy="3847207"/>
          </a:xfrm>
          <a:prstGeom prst="rect">
            <a:avLst/>
          </a:prstGeom>
          <a:noFill/>
        </p:spPr>
        <p:txBody>
          <a:bodyPr wrap="square" rtlCol="0">
            <a:spAutoFit/>
          </a:bodyPr>
          <a:lstStyle/>
          <a:p>
            <a:pPr algn="just"/>
            <a:r>
              <a:rPr lang="es-CL"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just"/>
            <a:endParaRPr lang="es-CL" sz="1600" dirty="0"/>
          </a:p>
          <a:p>
            <a:pPr algn="just"/>
            <a:r>
              <a:rPr lang="es-CL" sz="1600" dirty="0"/>
              <a:t>Duis autem vel eum iriure dolor in hendrerit in vulputate velit esse molestie consequat, vel illum dolore eu feugiat nulla facilisis at vero eros et accumsan.</a:t>
            </a:r>
          </a:p>
          <a:p>
            <a:pPr algn="just"/>
            <a:endParaRPr lang="es-CL" sz="1600" dirty="0"/>
          </a:p>
          <a:p>
            <a:pPr algn="just"/>
            <a:r>
              <a:rPr lang="es-CL" sz="1600" dirty="0"/>
              <a:t>Consectetuer adipiscing elit,</a:t>
            </a:r>
          </a:p>
          <a:p>
            <a:endParaRPr lang="es-CL" sz="1600" dirty="0"/>
          </a:p>
          <a:p>
            <a:endParaRPr lang="es-CL" sz="1700" dirty="0"/>
          </a:p>
          <a:p>
            <a:pPr algn="ctr"/>
            <a:r>
              <a:rPr lang="es-CL" sz="1700" b="1" dirty="0"/>
              <a:t>Lorem Ipsum Dolor</a:t>
            </a:r>
          </a:p>
          <a:p>
            <a:endParaRPr lang="es-CL" sz="1600" dirty="0"/>
          </a:p>
          <a:p>
            <a:pPr algn="r"/>
            <a:r>
              <a:rPr lang="es-CL" sz="1600" dirty="0"/>
              <a:t>Concepción - Chillán, X de XXXXX de 20XX</a:t>
            </a:r>
          </a:p>
        </p:txBody>
      </p:sp>
      <p:sp>
        <p:nvSpPr>
          <p:cNvPr id="5" name="Rectángulo 4">
            <a:extLst>
              <a:ext uri="{FF2B5EF4-FFF2-40B4-BE49-F238E27FC236}">
                <a16:creationId xmlns:a16="http://schemas.microsoft.com/office/drawing/2014/main" id="{515C420A-B587-8647-BBCC-8DE9CA022260}"/>
              </a:ext>
            </a:extLst>
          </p:cNvPr>
          <p:cNvSpPr/>
          <p:nvPr/>
        </p:nvSpPr>
        <p:spPr>
          <a:xfrm>
            <a:off x="0" y="7059168"/>
            <a:ext cx="7772400" cy="71323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rgbClr val="1B2F51"/>
              </a:solidFill>
            </a:endParaRPr>
          </a:p>
        </p:txBody>
      </p:sp>
    </p:spTree>
    <p:extLst>
      <p:ext uri="{BB962C8B-B14F-4D97-AF65-F5344CB8AC3E}">
        <p14:creationId xmlns:p14="http://schemas.microsoft.com/office/powerpoint/2010/main" val="4161161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90</Words>
  <Application>Microsoft Macintosh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6</cp:revision>
  <dcterms:created xsi:type="dcterms:W3CDTF">2023-12-22T13:28:37Z</dcterms:created>
  <dcterms:modified xsi:type="dcterms:W3CDTF">2023-12-22T14:15:42Z</dcterms:modified>
</cp:coreProperties>
</file>