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7772400" cy="34194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02"/>
    <p:restoredTop sz="94664"/>
  </p:normalViewPr>
  <p:slideViewPr>
    <p:cSldViewPr snapToGrid="0" snapToObjects="1">
      <p:cViewPr>
        <p:scale>
          <a:sx n="190" d="100"/>
          <a:sy n="190" d="100"/>
        </p:scale>
        <p:origin x="2792" y="23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71550" y="559623"/>
            <a:ext cx="5829300" cy="1190484"/>
          </a:xfrm>
        </p:spPr>
        <p:txBody>
          <a:bodyPr anchor="b"/>
          <a:lstStyle>
            <a:lvl1pPr algn="ctr">
              <a:defRPr sz="2992"/>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1550" y="1796016"/>
            <a:ext cx="5829300" cy="825581"/>
          </a:xfrm>
        </p:spPr>
        <p:txBody>
          <a:bodyPr/>
          <a:lstStyle>
            <a:lvl1pPr marL="0" indent="0" algn="ctr">
              <a:buNone/>
              <a:defRPr sz="1197"/>
            </a:lvl1pPr>
            <a:lvl2pPr marL="227960" indent="0" algn="ctr">
              <a:buNone/>
              <a:defRPr sz="997"/>
            </a:lvl2pPr>
            <a:lvl3pPr marL="455920" indent="0" algn="ctr">
              <a:buNone/>
              <a:defRPr sz="897"/>
            </a:lvl3pPr>
            <a:lvl4pPr marL="683880" indent="0" algn="ctr">
              <a:buNone/>
              <a:defRPr sz="798"/>
            </a:lvl4pPr>
            <a:lvl5pPr marL="911840" indent="0" algn="ctr">
              <a:buNone/>
              <a:defRPr sz="798"/>
            </a:lvl5pPr>
            <a:lvl6pPr marL="1139800" indent="0" algn="ctr">
              <a:buNone/>
              <a:defRPr sz="798"/>
            </a:lvl6pPr>
            <a:lvl7pPr marL="1367760" indent="0" algn="ctr">
              <a:buNone/>
              <a:defRPr sz="798"/>
            </a:lvl7pPr>
            <a:lvl8pPr marL="1595719" indent="0" algn="ctr">
              <a:buNone/>
              <a:defRPr sz="798"/>
            </a:lvl8pPr>
            <a:lvl9pPr marL="1823679" indent="0" algn="ctr">
              <a:buNone/>
              <a:defRPr sz="798"/>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22-12-23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096528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22-12-23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1901778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182055"/>
            <a:ext cx="1675924" cy="289784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353" y="182055"/>
            <a:ext cx="4930616" cy="2897847"/>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22-12-23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1128101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22-12-23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17861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304" y="852495"/>
            <a:ext cx="6703695" cy="1422406"/>
          </a:xfrm>
        </p:spPr>
        <p:txBody>
          <a:bodyPr anchor="b"/>
          <a:lstStyle>
            <a:lvl1pPr>
              <a:defRPr sz="2992"/>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304" y="2288357"/>
            <a:ext cx="6703695" cy="748010"/>
          </a:xfrm>
        </p:spPr>
        <p:txBody>
          <a:bodyPr/>
          <a:lstStyle>
            <a:lvl1pPr marL="0" indent="0">
              <a:buNone/>
              <a:defRPr sz="1197">
                <a:solidFill>
                  <a:schemeClr val="tx1">
                    <a:tint val="75000"/>
                  </a:schemeClr>
                </a:solidFill>
              </a:defRPr>
            </a:lvl1pPr>
            <a:lvl2pPr marL="227960" indent="0">
              <a:buNone/>
              <a:defRPr sz="997">
                <a:solidFill>
                  <a:schemeClr val="tx1">
                    <a:tint val="75000"/>
                  </a:schemeClr>
                </a:solidFill>
              </a:defRPr>
            </a:lvl2pPr>
            <a:lvl3pPr marL="455920" indent="0">
              <a:buNone/>
              <a:defRPr sz="897">
                <a:solidFill>
                  <a:schemeClr val="tx1">
                    <a:tint val="75000"/>
                  </a:schemeClr>
                </a:solidFill>
              </a:defRPr>
            </a:lvl3pPr>
            <a:lvl4pPr marL="683880" indent="0">
              <a:buNone/>
              <a:defRPr sz="798">
                <a:solidFill>
                  <a:schemeClr val="tx1">
                    <a:tint val="75000"/>
                  </a:schemeClr>
                </a:solidFill>
              </a:defRPr>
            </a:lvl4pPr>
            <a:lvl5pPr marL="911840" indent="0">
              <a:buNone/>
              <a:defRPr sz="798">
                <a:solidFill>
                  <a:schemeClr val="tx1">
                    <a:tint val="75000"/>
                  </a:schemeClr>
                </a:solidFill>
              </a:defRPr>
            </a:lvl5pPr>
            <a:lvl6pPr marL="1139800" indent="0">
              <a:buNone/>
              <a:defRPr sz="798">
                <a:solidFill>
                  <a:schemeClr val="tx1">
                    <a:tint val="75000"/>
                  </a:schemeClr>
                </a:solidFill>
              </a:defRPr>
            </a:lvl6pPr>
            <a:lvl7pPr marL="1367760" indent="0">
              <a:buNone/>
              <a:defRPr sz="798">
                <a:solidFill>
                  <a:schemeClr val="tx1">
                    <a:tint val="75000"/>
                  </a:schemeClr>
                </a:solidFill>
              </a:defRPr>
            </a:lvl7pPr>
            <a:lvl8pPr marL="1595719" indent="0">
              <a:buNone/>
              <a:defRPr sz="798">
                <a:solidFill>
                  <a:schemeClr val="tx1">
                    <a:tint val="75000"/>
                  </a:schemeClr>
                </a:solidFill>
              </a:defRPr>
            </a:lvl8pPr>
            <a:lvl9pPr marL="1823679" indent="0">
              <a:buNone/>
              <a:defRPr sz="798">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22-12-23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1037323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353" y="910277"/>
            <a:ext cx="3303270" cy="2169625"/>
          </a:xfrm>
        </p:spPr>
        <p:txBody>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3934778" y="910277"/>
            <a:ext cx="3303270" cy="2169625"/>
          </a:xfrm>
        </p:spPr>
        <p:txBody>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A3D1E724-44C7-3F4F-B619-9256C50F6036}" type="datetimeFigureOut">
              <a:rPr lang="es-CL" smtClean="0"/>
              <a:t>22-12-23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1235828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365" y="182056"/>
            <a:ext cx="6703695" cy="660940"/>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365" y="838246"/>
            <a:ext cx="3288089" cy="410812"/>
          </a:xfrm>
        </p:spPr>
        <p:txBody>
          <a:bodyPr anchor="b"/>
          <a:lstStyle>
            <a:lvl1pPr marL="0" indent="0">
              <a:buNone/>
              <a:defRPr sz="1197" b="1"/>
            </a:lvl1pPr>
            <a:lvl2pPr marL="227960" indent="0">
              <a:buNone/>
              <a:defRPr sz="997" b="1"/>
            </a:lvl2pPr>
            <a:lvl3pPr marL="455920" indent="0">
              <a:buNone/>
              <a:defRPr sz="897" b="1"/>
            </a:lvl3pPr>
            <a:lvl4pPr marL="683880" indent="0">
              <a:buNone/>
              <a:defRPr sz="798" b="1"/>
            </a:lvl4pPr>
            <a:lvl5pPr marL="911840" indent="0">
              <a:buNone/>
              <a:defRPr sz="798" b="1"/>
            </a:lvl5pPr>
            <a:lvl6pPr marL="1139800" indent="0">
              <a:buNone/>
              <a:defRPr sz="798" b="1"/>
            </a:lvl6pPr>
            <a:lvl7pPr marL="1367760" indent="0">
              <a:buNone/>
              <a:defRPr sz="798" b="1"/>
            </a:lvl7pPr>
            <a:lvl8pPr marL="1595719" indent="0">
              <a:buNone/>
              <a:defRPr sz="798" b="1"/>
            </a:lvl8pPr>
            <a:lvl9pPr marL="1823679" indent="0">
              <a:buNone/>
              <a:defRPr sz="798"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535365" y="1249058"/>
            <a:ext cx="3288089" cy="1837177"/>
          </a:xfrm>
        </p:spPr>
        <p:txBody>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3934778" y="838246"/>
            <a:ext cx="3304282" cy="410812"/>
          </a:xfrm>
        </p:spPr>
        <p:txBody>
          <a:bodyPr anchor="b"/>
          <a:lstStyle>
            <a:lvl1pPr marL="0" indent="0">
              <a:buNone/>
              <a:defRPr sz="1197" b="1"/>
            </a:lvl1pPr>
            <a:lvl2pPr marL="227960" indent="0">
              <a:buNone/>
              <a:defRPr sz="997" b="1"/>
            </a:lvl2pPr>
            <a:lvl3pPr marL="455920" indent="0">
              <a:buNone/>
              <a:defRPr sz="897" b="1"/>
            </a:lvl3pPr>
            <a:lvl4pPr marL="683880" indent="0">
              <a:buNone/>
              <a:defRPr sz="798" b="1"/>
            </a:lvl4pPr>
            <a:lvl5pPr marL="911840" indent="0">
              <a:buNone/>
              <a:defRPr sz="798" b="1"/>
            </a:lvl5pPr>
            <a:lvl6pPr marL="1139800" indent="0">
              <a:buNone/>
              <a:defRPr sz="798" b="1"/>
            </a:lvl6pPr>
            <a:lvl7pPr marL="1367760" indent="0">
              <a:buNone/>
              <a:defRPr sz="798" b="1"/>
            </a:lvl7pPr>
            <a:lvl8pPr marL="1595719" indent="0">
              <a:buNone/>
              <a:defRPr sz="798" b="1"/>
            </a:lvl8pPr>
            <a:lvl9pPr marL="1823679" indent="0">
              <a:buNone/>
              <a:defRPr sz="798"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3934778" y="1249058"/>
            <a:ext cx="3304282" cy="1837177"/>
          </a:xfrm>
        </p:spPr>
        <p:txBody>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A3D1E724-44C7-3F4F-B619-9256C50F6036}" type="datetimeFigureOut">
              <a:rPr lang="es-CL" smtClean="0"/>
              <a:t>22-12-23</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118077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3D1E724-44C7-3F4F-B619-9256C50F6036}" type="datetimeFigureOut">
              <a:rPr lang="es-CL" smtClean="0"/>
              <a:t>22-12-23</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029447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D1E724-44C7-3F4F-B619-9256C50F6036}" type="datetimeFigureOut">
              <a:rPr lang="es-CL" smtClean="0"/>
              <a:t>22-12-23</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1636205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365" y="227965"/>
            <a:ext cx="2506801" cy="797878"/>
          </a:xfrm>
        </p:spPr>
        <p:txBody>
          <a:bodyPr anchor="b"/>
          <a:lstStyle>
            <a:lvl1pPr>
              <a:defRPr sz="1596"/>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4282" y="492341"/>
            <a:ext cx="3934778" cy="2430044"/>
          </a:xfrm>
        </p:spPr>
        <p:txBody>
          <a:bodyPr/>
          <a:lstStyle>
            <a:lvl1pPr>
              <a:defRPr sz="1596"/>
            </a:lvl1pPr>
            <a:lvl2pPr>
              <a:defRPr sz="1396"/>
            </a:lvl2pPr>
            <a:lvl3pPr>
              <a:defRPr sz="1197"/>
            </a:lvl3pPr>
            <a:lvl4pPr>
              <a:defRPr sz="997"/>
            </a:lvl4pPr>
            <a:lvl5pPr>
              <a:defRPr sz="997"/>
            </a:lvl5pPr>
            <a:lvl6pPr>
              <a:defRPr sz="997"/>
            </a:lvl6pPr>
            <a:lvl7pPr>
              <a:defRPr sz="997"/>
            </a:lvl7pPr>
            <a:lvl8pPr>
              <a:defRPr sz="997"/>
            </a:lvl8pPr>
            <a:lvl9pPr>
              <a:defRPr sz="997"/>
            </a:lvl9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535365" y="1025843"/>
            <a:ext cx="2506801" cy="1900500"/>
          </a:xfrm>
        </p:spPr>
        <p:txBody>
          <a:bodyPr/>
          <a:lstStyle>
            <a:lvl1pPr marL="0" indent="0">
              <a:buNone/>
              <a:defRPr sz="798"/>
            </a:lvl1pPr>
            <a:lvl2pPr marL="227960" indent="0">
              <a:buNone/>
              <a:defRPr sz="698"/>
            </a:lvl2pPr>
            <a:lvl3pPr marL="455920" indent="0">
              <a:buNone/>
              <a:defRPr sz="598"/>
            </a:lvl3pPr>
            <a:lvl4pPr marL="683880" indent="0">
              <a:buNone/>
              <a:defRPr sz="499"/>
            </a:lvl4pPr>
            <a:lvl5pPr marL="911840" indent="0">
              <a:buNone/>
              <a:defRPr sz="499"/>
            </a:lvl5pPr>
            <a:lvl6pPr marL="1139800" indent="0">
              <a:buNone/>
              <a:defRPr sz="499"/>
            </a:lvl6pPr>
            <a:lvl7pPr marL="1367760" indent="0">
              <a:buNone/>
              <a:defRPr sz="499"/>
            </a:lvl7pPr>
            <a:lvl8pPr marL="1595719" indent="0">
              <a:buNone/>
              <a:defRPr sz="499"/>
            </a:lvl8pPr>
            <a:lvl9pPr marL="1823679" indent="0">
              <a:buNone/>
              <a:defRPr sz="499"/>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A3D1E724-44C7-3F4F-B619-9256C50F6036}" type="datetimeFigureOut">
              <a:rPr lang="es-CL" smtClean="0"/>
              <a:t>22-12-23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618243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365" y="227965"/>
            <a:ext cx="2506801" cy="797878"/>
          </a:xfrm>
        </p:spPr>
        <p:txBody>
          <a:bodyPr anchor="b"/>
          <a:lstStyle>
            <a:lvl1pPr>
              <a:defRPr sz="1596"/>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4282" y="492341"/>
            <a:ext cx="3934778" cy="2430044"/>
          </a:xfrm>
        </p:spPr>
        <p:txBody>
          <a:bodyPr anchor="t"/>
          <a:lstStyle>
            <a:lvl1pPr marL="0" indent="0">
              <a:buNone/>
              <a:defRPr sz="1596"/>
            </a:lvl1pPr>
            <a:lvl2pPr marL="227960" indent="0">
              <a:buNone/>
              <a:defRPr sz="1396"/>
            </a:lvl2pPr>
            <a:lvl3pPr marL="455920" indent="0">
              <a:buNone/>
              <a:defRPr sz="1197"/>
            </a:lvl3pPr>
            <a:lvl4pPr marL="683880" indent="0">
              <a:buNone/>
              <a:defRPr sz="997"/>
            </a:lvl4pPr>
            <a:lvl5pPr marL="911840" indent="0">
              <a:buNone/>
              <a:defRPr sz="997"/>
            </a:lvl5pPr>
            <a:lvl6pPr marL="1139800" indent="0">
              <a:buNone/>
              <a:defRPr sz="997"/>
            </a:lvl6pPr>
            <a:lvl7pPr marL="1367760" indent="0">
              <a:buNone/>
              <a:defRPr sz="997"/>
            </a:lvl7pPr>
            <a:lvl8pPr marL="1595719" indent="0">
              <a:buNone/>
              <a:defRPr sz="997"/>
            </a:lvl8pPr>
            <a:lvl9pPr marL="1823679" indent="0">
              <a:buNone/>
              <a:defRPr sz="997"/>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365" y="1025843"/>
            <a:ext cx="2506801" cy="1900500"/>
          </a:xfrm>
        </p:spPr>
        <p:txBody>
          <a:bodyPr/>
          <a:lstStyle>
            <a:lvl1pPr marL="0" indent="0">
              <a:buNone/>
              <a:defRPr sz="798"/>
            </a:lvl1pPr>
            <a:lvl2pPr marL="227960" indent="0">
              <a:buNone/>
              <a:defRPr sz="698"/>
            </a:lvl2pPr>
            <a:lvl3pPr marL="455920" indent="0">
              <a:buNone/>
              <a:defRPr sz="598"/>
            </a:lvl3pPr>
            <a:lvl4pPr marL="683880" indent="0">
              <a:buNone/>
              <a:defRPr sz="499"/>
            </a:lvl4pPr>
            <a:lvl5pPr marL="911840" indent="0">
              <a:buNone/>
              <a:defRPr sz="499"/>
            </a:lvl5pPr>
            <a:lvl6pPr marL="1139800" indent="0">
              <a:buNone/>
              <a:defRPr sz="499"/>
            </a:lvl6pPr>
            <a:lvl7pPr marL="1367760" indent="0">
              <a:buNone/>
              <a:defRPr sz="499"/>
            </a:lvl7pPr>
            <a:lvl8pPr marL="1595719" indent="0">
              <a:buNone/>
              <a:defRPr sz="499"/>
            </a:lvl8pPr>
            <a:lvl9pPr marL="1823679" indent="0">
              <a:buNone/>
              <a:defRPr sz="499"/>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A3D1E724-44C7-3F4F-B619-9256C50F6036}" type="datetimeFigureOut">
              <a:rPr lang="es-CL" smtClean="0"/>
              <a:t>22-12-23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636852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182056"/>
            <a:ext cx="6703695" cy="66094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353" y="910277"/>
            <a:ext cx="6703695" cy="2169625"/>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534353" y="3169347"/>
            <a:ext cx="1748790" cy="182055"/>
          </a:xfrm>
          <a:prstGeom prst="rect">
            <a:avLst/>
          </a:prstGeom>
        </p:spPr>
        <p:txBody>
          <a:bodyPr vert="horz" lIns="91440" tIns="45720" rIns="91440" bIns="45720" rtlCol="0" anchor="ctr"/>
          <a:lstStyle>
            <a:lvl1pPr algn="l">
              <a:defRPr sz="598">
                <a:solidFill>
                  <a:schemeClr val="tx1">
                    <a:tint val="75000"/>
                  </a:schemeClr>
                </a:solidFill>
              </a:defRPr>
            </a:lvl1pPr>
          </a:lstStyle>
          <a:p>
            <a:fld id="{A3D1E724-44C7-3F4F-B619-9256C50F6036}" type="datetimeFigureOut">
              <a:rPr lang="es-CL" smtClean="0"/>
              <a:t>22-12-23</a:t>
            </a:fld>
            <a:endParaRPr lang="es-CL"/>
          </a:p>
        </p:txBody>
      </p:sp>
      <p:sp>
        <p:nvSpPr>
          <p:cNvPr id="5" name="Footer Placeholder 4"/>
          <p:cNvSpPr>
            <a:spLocks noGrp="1"/>
          </p:cNvSpPr>
          <p:nvPr>
            <p:ph type="ftr" sz="quarter" idx="3"/>
          </p:nvPr>
        </p:nvSpPr>
        <p:spPr>
          <a:xfrm>
            <a:off x="2574608" y="3169347"/>
            <a:ext cx="2623185" cy="182055"/>
          </a:xfrm>
          <a:prstGeom prst="rect">
            <a:avLst/>
          </a:prstGeom>
        </p:spPr>
        <p:txBody>
          <a:bodyPr vert="horz" lIns="91440" tIns="45720" rIns="91440" bIns="45720" rtlCol="0" anchor="ctr"/>
          <a:lstStyle>
            <a:lvl1pPr algn="ctr">
              <a:defRPr sz="598">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5489258" y="3169347"/>
            <a:ext cx="1748790" cy="182055"/>
          </a:xfrm>
          <a:prstGeom prst="rect">
            <a:avLst/>
          </a:prstGeom>
        </p:spPr>
        <p:txBody>
          <a:bodyPr vert="horz" lIns="91440" tIns="45720" rIns="91440" bIns="45720" rtlCol="0" anchor="ctr"/>
          <a:lstStyle>
            <a:lvl1pPr algn="r">
              <a:defRPr sz="598">
                <a:solidFill>
                  <a:schemeClr val="tx1">
                    <a:tint val="75000"/>
                  </a:schemeClr>
                </a:solidFill>
              </a:defRPr>
            </a:lvl1pPr>
          </a:lstStyle>
          <a:p>
            <a:fld id="{BCA29EBE-8491-D447-B21A-A8CFA32830F8}" type="slidenum">
              <a:rPr lang="es-CL" smtClean="0"/>
              <a:t>‹Nº›</a:t>
            </a:fld>
            <a:endParaRPr lang="es-CL"/>
          </a:p>
        </p:txBody>
      </p:sp>
    </p:spTree>
    <p:extLst>
      <p:ext uri="{BB962C8B-B14F-4D97-AF65-F5344CB8AC3E}">
        <p14:creationId xmlns:p14="http://schemas.microsoft.com/office/powerpoint/2010/main" val="5988652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5920" rtl="0" eaLnBrk="1" latinLnBrk="0" hangingPunct="1">
        <a:lnSpc>
          <a:spcPct val="90000"/>
        </a:lnSpc>
        <a:spcBef>
          <a:spcPct val="0"/>
        </a:spcBef>
        <a:buNone/>
        <a:defRPr sz="2194" kern="1200">
          <a:solidFill>
            <a:schemeClr val="tx1"/>
          </a:solidFill>
          <a:latin typeface="+mj-lt"/>
          <a:ea typeface="+mj-ea"/>
          <a:cs typeface="+mj-cs"/>
        </a:defRPr>
      </a:lvl1pPr>
    </p:titleStyle>
    <p:bodyStyle>
      <a:lvl1pPr marL="113980" indent="-113980" algn="l" defTabSz="455920" rtl="0" eaLnBrk="1" latinLnBrk="0" hangingPunct="1">
        <a:lnSpc>
          <a:spcPct val="90000"/>
        </a:lnSpc>
        <a:spcBef>
          <a:spcPts val="499"/>
        </a:spcBef>
        <a:buFont typeface="Arial" panose="020B0604020202020204" pitchFamily="34" charset="0"/>
        <a:buChar char="•"/>
        <a:defRPr sz="1396" kern="1200">
          <a:solidFill>
            <a:schemeClr val="tx1"/>
          </a:solidFill>
          <a:latin typeface="+mn-lt"/>
          <a:ea typeface="+mn-ea"/>
          <a:cs typeface="+mn-cs"/>
        </a:defRPr>
      </a:lvl1pPr>
      <a:lvl2pPr marL="341940" indent="-113980" algn="l" defTabSz="455920" rtl="0" eaLnBrk="1" latinLnBrk="0" hangingPunct="1">
        <a:lnSpc>
          <a:spcPct val="90000"/>
        </a:lnSpc>
        <a:spcBef>
          <a:spcPts val="249"/>
        </a:spcBef>
        <a:buFont typeface="Arial" panose="020B0604020202020204" pitchFamily="34" charset="0"/>
        <a:buChar char="•"/>
        <a:defRPr sz="1197" kern="1200">
          <a:solidFill>
            <a:schemeClr val="tx1"/>
          </a:solidFill>
          <a:latin typeface="+mn-lt"/>
          <a:ea typeface="+mn-ea"/>
          <a:cs typeface="+mn-cs"/>
        </a:defRPr>
      </a:lvl2pPr>
      <a:lvl3pPr marL="569900" indent="-113980" algn="l" defTabSz="455920" rtl="0" eaLnBrk="1" latinLnBrk="0" hangingPunct="1">
        <a:lnSpc>
          <a:spcPct val="90000"/>
        </a:lnSpc>
        <a:spcBef>
          <a:spcPts val="249"/>
        </a:spcBef>
        <a:buFont typeface="Arial" panose="020B0604020202020204" pitchFamily="34" charset="0"/>
        <a:buChar char="•"/>
        <a:defRPr sz="997" kern="1200">
          <a:solidFill>
            <a:schemeClr val="tx1"/>
          </a:solidFill>
          <a:latin typeface="+mn-lt"/>
          <a:ea typeface="+mn-ea"/>
          <a:cs typeface="+mn-cs"/>
        </a:defRPr>
      </a:lvl3pPr>
      <a:lvl4pPr marL="797860" indent="-113980" algn="l" defTabSz="455920" rtl="0" eaLnBrk="1" latinLnBrk="0" hangingPunct="1">
        <a:lnSpc>
          <a:spcPct val="90000"/>
        </a:lnSpc>
        <a:spcBef>
          <a:spcPts val="249"/>
        </a:spcBef>
        <a:buFont typeface="Arial" panose="020B0604020202020204" pitchFamily="34" charset="0"/>
        <a:buChar char="•"/>
        <a:defRPr sz="897" kern="1200">
          <a:solidFill>
            <a:schemeClr val="tx1"/>
          </a:solidFill>
          <a:latin typeface="+mn-lt"/>
          <a:ea typeface="+mn-ea"/>
          <a:cs typeface="+mn-cs"/>
        </a:defRPr>
      </a:lvl4pPr>
      <a:lvl5pPr marL="1025820" indent="-113980" algn="l" defTabSz="455920" rtl="0" eaLnBrk="1" latinLnBrk="0" hangingPunct="1">
        <a:lnSpc>
          <a:spcPct val="90000"/>
        </a:lnSpc>
        <a:spcBef>
          <a:spcPts val="249"/>
        </a:spcBef>
        <a:buFont typeface="Arial" panose="020B0604020202020204" pitchFamily="34" charset="0"/>
        <a:buChar char="•"/>
        <a:defRPr sz="897" kern="1200">
          <a:solidFill>
            <a:schemeClr val="tx1"/>
          </a:solidFill>
          <a:latin typeface="+mn-lt"/>
          <a:ea typeface="+mn-ea"/>
          <a:cs typeface="+mn-cs"/>
        </a:defRPr>
      </a:lvl5pPr>
      <a:lvl6pPr marL="1253780" indent="-113980" algn="l" defTabSz="455920" rtl="0" eaLnBrk="1" latinLnBrk="0" hangingPunct="1">
        <a:lnSpc>
          <a:spcPct val="90000"/>
        </a:lnSpc>
        <a:spcBef>
          <a:spcPts val="249"/>
        </a:spcBef>
        <a:buFont typeface="Arial" panose="020B0604020202020204" pitchFamily="34" charset="0"/>
        <a:buChar char="•"/>
        <a:defRPr sz="897" kern="1200">
          <a:solidFill>
            <a:schemeClr val="tx1"/>
          </a:solidFill>
          <a:latin typeface="+mn-lt"/>
          <a:ea typeface="+mn-ea"/>
          <a:cs typeface="+mn-cs"/>
        </a:defRPr>
      </a:lvl6pPr>
      <a:lvl7pPr marL="1481739" indent="-113980" algn="l" defTabSz="455920" rtl="0" eaLnBrk="1" latinLnBrk="0" hangingPunct="1">
        <a:lnSpc>
          <a:spcPct val="90000"/>
        </a:lnSpc>
        <a:spcBef>
          <a:spcPts val="249"/>
        </a:spcBef>
        <a:buFont typeface="Arial" panose="020B0604020202020204" pitchFamily="34" charset="0"/>
        <a:buChar char="•"/>
        <a:defRPr sz="897" kern="1200">
          <a:solidFill>
            <a:schemeClr val="tx1"/>
          </a:solidFill>
          <a:latin typeface="+mn-lt"/>
          <a:ea typeface="+mn-ea"/>
          <a:cs typeface="+mn-cs"/>
        </a:defRPr>
      </a:lvl7pPr>
      <a:lvl8pPr marL="1709699" indent="-113980" algn="l" defTabSz="455920" rtl="0" eaLnBrk="1" latinLnBrk="0" hangingPunct="1">
        <a:lnSpc>
          <a:spcPct val="90000"/>
        </a:lnSpc>
        <a:spcBef>
          <a:spcPts val="249"/>
        </a:spcBef>
        <a:buFont typeface="Arial" panose="020B0604020202020204" pitchFamily="34" charset="0"/>
        <a:buChar char="•"/>
        <a:defRPr sz="897" kern="1200">
          <a:solidFill>
            <a:schemeClr val="tx1"/>
          </a:solidFill>
          <a:latin typeface="+mn-lt"/>
          <a:ea typeface="+mn-ea"/>
          <a:cs typeface="+mn-cs"/>
        </a:defRPr>
      </a:lvl8pPr>
      <a:lvl9pPr marL="1937659" indent="-113980" algn="l" defTabSz="455920" rtl="0" eaLnBrk="1" latinLnBrk="0" hangingPunct="1">
        <a:lnSpc>
          <a:spcPct val="90000"/>
        </a:lnSpc>
        <a:spcBef>
          <a:spcPts val="249"/>
        </a:spcBef>
        <a:buFont typeface="Arial" panose="020B0604020202020204" pitchFamily="34" charset="0"/>
        <a:buChar char="•"/>
        <a:defRPr sz="897" kern="1200">
          <a:solidFill>
            <a:schemeClr val="tx1"/>
          </a:solidFill>
          <a:latin typeface="+mn-lt"/>
          <a:ea typeface="+mn-ea"/>
          <a:cs typeface="+mn-cs"/>
        </a:defRPr>
      </a:lvl9pPr>
    </p:bodyStyle>
    <p:otherStyle>
      <a:defPPr>
        <a:defRPr lang="en-US"/>
      </a:defPPr>
      <a:lvl1pPr marL="0" algn="l" defTabSz="455920" rtl="0" eaLnBrk="1" latinLnBrk="0" hangingPunct="1">
        <a:defRPr sz="897" kern="1200">
          <a:solidFill>
            <a:schemeClr val="tx1"/>
          </a:solidFill>
          <a:latin typeface="+mn-lt"/>
          <a:ea typeface="+mn-ea"/>
          <a:cs typeface="+mn-cs"/>
        </a:defRPr>
      </a:lvl1pPr>
      <a:lvl2pPr marL="227960" algn="l" defTabSz="455920" rtl="0" eaLnBrk="1" latinLnBrk="0" hangingPunct="1">
        <a:defRPr sz="897" kern="1200">
          <a:solidFill>
            <a:schemeClr val="tx1"/>
          </a:solidFill>
          <a:latin typeface="+mn-lt"/>
          <a:ea typeface="+mn-ea"/>
          <a:cs typeface="+mn-cs"/>
        </a:defRPr>
      </a:lvl2pPr>
      <a:lvl3pPr marL="455920" algn="l" defTabSz="455920" rtl="0" eaLnBrk="1" latinLnBrk="0" hangingPunct="1">
        <a:defRPr sz="897" kern="1200">
          <a:solidFill>
            <a:schemeClr val="tx1"/>
          </a:solidFill>
          <a:latin typeface="+mn-lt"/>
          <a:ea typeface="+mn-ea"/>
          <a:cs typeface="+mn-cs"/>
        </a:defRPr>
      </a:lvl3pPr>
      <a:lvl4pPr marL="683880" algn="l" defTabSz="455920" rtl="0" eaLnBrk="1" latinLnBrk="0" hangingPunct="1">
        <a:defRPr sz="897" kern="1200">
          <a:solidFill>
            <a:schemeClr val="tx1"/>
          </a:solidFill>
          <a:latin typeface="+mn-lt"/>
          <a:ea typeface="+mn-ea"/>
          <a:cs typeface="+mn-cs"/>
        </a:defRPr>
      </a:lvl4pPr>
      <a:lvl5pPr marL="911840" algn="l" defTabSz="455920" rtl="0" eaLnBrk="1" latinLnBrk="0" hangingPunct="1">
        <a:defRPr sz="897" kern="1200">
          <a:solidFill>
            <a:schemeClr val="tx1"/>
          </a:solidFill>
          <a:latin typeface="+mn-lt"/>
          <a:ea typeface="+mn-ea"/>
          <a:cs typeface="+mn-cs"/>
        </a:defRPr>
      </a:lvl5pPr>
      <a:lvl6pPr marL="1139800" algn="l" defTabSz="455920" rtl="0" eaLnBrk="1" latinLnBrk="0" hangingPunct="1">
        <a:defRPr sz="897" kern="1200">
          <a:solidFill>
            <a:schemeClr val="tx1"/>
          </a:solidFill>
          <a:latin typeface="+mn-lt"/>
          <a:ea typeface="+mn-ea"/>
          <a:cs typeface="+mn-cs"/>
        </a:defRPr>
      </a:lvl6pPr>
      <a:lvl7pPr marL="1367760" algn="l" defTabSz="455920" rtl="0" eaLnBrk="1" latinLnBrk="0" hangingPunct="1">
        <a:defRPr sz="897" kern="1200">
          <a:solidFill>
            <a:schemeClr val="tx1"/>
          </a:solidFill>
          <a:latin typeface="+mn-lt"/>
          <a:ea typeface="+mn-ea"/>
          <a:cs typeface="+mn-cs"/>
        </a:defRPr>
      </a:lvl7pPr>
      <a:lvl8pPr marL="1595719" algn="l" defTabSz="455920" rtl="0" eaLnBrk="1" latinLnBrk="0" hangingPunct="1">
        <a:defRPr sz="897" kern="1200">
          <a:solidFill>
            <a:schemeClr val="tx1"/>
          </a:solidFill>
          <a:latin typeface="+mn-lt"/>
          <a:ea typeface="+mn-ea"/>
          <a:cs typeface="+mn-cs"/>
        </a:defRPr>
      </a:lvl8pPr>
      <a:lvl9pPr marL="1823679" algn="l" defTabSz="455920" rtl="0" eaLnBrk="1" latinLnBrk="0" hangingPunct="1">
        <a:defRPr sz="8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189195E-27CA-C049-B9FC-C38CB043EC03}"/>
              </a:ext>
            </a:extLst>
          </p:cNvPr>
          <p:cNvSpPr txBox="1"/>
          <p:nvPr/>
        </p:nvSpPr>
        <p:spPr>
          <a:xfrm>
            <a:off x="617113" y="1047798"/>
            <a:ext cx="6538174" cy="2092881"/>
          </a:xfrm>
          <a:prstGeom prst="rect">
            <a:avLst/>
          </a:prstGeom>
          <a:noFill/>
        </p:spPr>
        <p:txBody>
          <a:bodyPr wrap="square" rtlCol="0">
            <a:spAutoFit/>
          </a:bodyPr>
          <a:lstStyle/>
          <a:p>
            <a:pPr algn="just"/>
            <a:r>
              <a:rPr lang="es-CL" sz="1000" dirty="0"/>
              <a:t>Lorem ipsum dolor sit amet, consectetuer adipiscing elit, sed diam nonummy nibh euismod tincidunt ut laoreet dolore magna aliquam erat volutpat. Ut wisi enim ad minim veniam, quis nostrud exerci tation ullamcorper suscipit lobortis nisl ut aliquip ex ea commodo consequat.</a:t>
            </a:r>
          </a:p>
          <a:p>
            <a:pPr algn="just"/>
            <a:endParaRPr lang="es-CL" sz="1000" dirty="0"/>
          </a:p>
          <a:p>
            <a:pPr algn="just"/>
            <a:r>
              <a:rPr lang="es-CL" sz="1000" dirty="0"/>
              <a:t>Duis autem vel eum iriure dolor in hendrerit in vulputate velit esse molestie consequat, vel illum dolore eu feugiat nulla facilisis at vero eros et accumsan.</a:t>
            </a:r>
          </a:p>
          <a:p>
            <a:pPr algn="just"/>
            <a:endParaRPr lang="es-CL" sz="1000" dirty="0"/>
          </a:p>
          <a:p>
            <a:pPr algn="just"/>
            <a:r>
              <a:rPr lang="es-CL" sz="1000" dirty="0"/>
              <a:t>Consectetuer adipiscing elit,</a:t>
            </a:r>
          </a:p>
          <a:p>
            <a:endParaRPr lang="es-CL" sz="1000" dirty="0"/>
          </a:p>
          <a:p>
            <a:endParaRPr lang="es-CL" sz="1000" dirty="0"/>
          </a:p>
          <a:p>
            <a:pPr algn="ctr"/>
            <a:r>
              <a:rPr lang="es-CL" sz="1050" b="1" dirty="0"/>
              <a:t>Lorem Ipsum Dolor</a:t>
            </a:r>
          </a:p>
          <a:p>
            <a:endParaRPr lang="es-CL" sz="1000" dirty="0"/>
          </a:p>
          <a:p>
            <a:pPr algn="r"/>
            <a:r>
              <a:rPr lang="es-CL" sz="1000" dirty="0"/>
              <a:t>Concepción - Chillán, X de XXXXX de 20XX</a:t>
            </a:r>
          </a:p>
        </p:txBody>
      </p:sp>
    </p:spTree>
    <p:extLst>
      <p:ext uri="{BB962C8B-B14F-4D97-AF65-F5344CB8AC3E}">
        <p14:creationId xmlns:p14="http://schemas.microsoft.com/office/powerpoint/2010/main" val="416116127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90</Words>
  <Application>Microsoft Macintosh PowerPoint</Application>
  <PresentationFormat>Personalizado</PresentationFormat>
  <Paragraphs>10</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Microsoft Office User</cp:lastModifiedBy>
  <cp:revision>2</cp:revision>
  <dcterms:created xsi:type="dcterms:W3CDTF">2023-12-22T13:28:37Z</dcterms:created>
  <dcterms:modified xsi:type="dcterms:W3CDTF">2023-12-22T13:39:55Z</dcterms:modified>
</cp:coreProperties>
</file>