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77"/>
  </p:normalViewPr>
  <p:slideViewPr>
    <p:cSldViewPr snapToGrid="0" snapToObjects="1">
      <p:cViewPr varScale="1">
        <p:scale>
          <a:sx n="201" d="100"/>
          <a:sy n="201" d="100"/>
        </p:scale>
        <p:origin x="16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5FCB-69AC-5F49-9FA9-667C3DE9B57B}" type="datetimeFigureOut">
              <a:rPr lang="es-ES" smtClean="0"/>
              <a:t>5/6/23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F2D7-2851-7343-82B9-0F984FF39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43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5FCB-69AC-5F49-9FA9-667C3DE9B57B}" type="datetimeFigureOut">
              <a:rPr lang="es-ES" smtClean="0"/>
              <a:t>5/6/23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F2D7-2851-7343-82B9-0F984FF39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28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5FCB-69AC-5F49-9FA9-667C3DE9B57B}" type="datetimeFigureOut">
              <a:rPr lang="es-ES" smtClean="0"/>
              <a:t>5/6/23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F2D7-2851-7343-82B9-0F984FF39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88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5FCB-69AC-5F49-9FA9-667C3DE9B57B}" type="datetimeFigureOut">
              <a:rPr lang="es-ES" smtClean="0"/>
              <a:t>5/6/23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F2D7-2851-7343-82B9-0F984FF39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5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5FCB-69AC-5F49-9FA9-667C3DE9B57B}" type="datetimeFigureOut">
              <a:rPr lang="es-ES" smtClean="0"/>
              <a:t>5/6/23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F2D7-2851-7343-82B9-0F984FF39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053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5FCB-69AC-5F49-9FA9-667C3DE9B57B}" type="datetimeFigureOut">
              <a:rPr lang="es-ES" smtClean="0"/>
              <a:t>5/6/23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F2D7-2851-7343-82B9-0F984FF39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67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5FCB-69AC-5F49-9FA9-667C3DE9B57B}" type="datetimeFigureOut">
              <a:rPr lang="es-ES" smtClean="0"/>
              <a:t>5/6/23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F2D7-2851-7343-82B9-0F984FF39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19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5FCB-69AC-5F49-9FA9-667C3DE9B57B}" type="datetimeFigureOut">
              <a:rPr lang="es-ES" smtClean="0"/>
              <a:t>5/6/23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F2D7-2851-7343-82B9-0F984FF39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10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5FCB-69AC-5F49-9FA9-667C3DE9B57B}" type="datetimeFigureOut">
              <a:rPr lang="es-ES" smtClean="0"/>
              <a:t>5/6/23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F2D7-2851-7343-82B9-0F984FF39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25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5FCB-69AC-5F49-9FA9-667C3DE9B57B}" type="datetimeFigureOut">
              <a:rPr lang="es-ES" smtClean="0"/>
              <a:t>5/6/23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F2D7-2851-7343-82B9-0F984FF39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86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D5FCB-69AC-5F49-9FA9-667C3DE9B57B}" type="datetimeFigureOut">
              <a:rPr lang="es-ES" smtClean="0"/>
              <a:t>5/6/23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FF2D7-2851-7343-82B9-0F984FF39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32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D5FCB-69AC-5F49-9FA9-667C3DE9B57B}" type="datetimeFigureOut">
              <a:rPr lang="es-ES" smtClean="0"/>
              <a:t>5/6/23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FF2D7-2851-7343-82B9-0F984FF398B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38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7248" y="2673554"/>
            <a:ext cx="5559488" cy="385539"/>
          </a:xfrm>
        </p:spPr>
        <p:txBody>
          <a:bodyPr>
            <a:noAutofit/>
          </a:bodyPr>
          <a:lstStyle/>
          <a:p>
            <a:r>
              <a:rPr lang="es-ES_tradnl" sz="2400" b="1" dirty="0"/>
              <a:t>Natalia Torres </a:t>
            </a:r>
            <a:r>
              <a:rPr lang="es-ES_tradnl" sz="2400" b="1" dirty="0" err="1"/>
              <a:t>Quilodrán</a:t>
            </a:r>
            <a:endParaRPr lang="es-ES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3370839" y="2212451"/>
            <a:ext cx="2412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Certifica a:</a:t>
            </a:r>
            <a:endParaRPr lang="es-ES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797247" y="3218839"/>
            <a:ext cx="555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/>
              <a:t>Por su participación en el Curso Básico de Lengua de Señas, con una duración de </a:t>
            </a:r>
          </a:p>
          <a:p>
            <a:pPr algn="ctr"/>
            <a:r>
              <a:rPr lang="es-ES_tradnl" sz="1200" dirty="0"/>
              <a:t>16 horas, dictado entre octubre y noviembre de 2019 </a:t>
            </a:r>
            <a:endParaRPr lang="es-ES" sz="1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817217" y="4991995"/>
            <a:ext cx="1773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/>
              <a:t>Nombre del que firma 1</a:t>
            </a:r>
          </a:p>
          <a:p>
            <a:pPr algn="ctr"/>
            <a:r>
              <a:rPr lang="es-ES_tradnl" sz="1100" dirty="0"/>
              <a:t>Cargo 1</a:t>
            </a:r>
            <a:endParaRPr lang="es-ES" sz="11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583450" y="4991995"/>
            <a:ext cx="1773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/>
              <a:t>Nombre del que firma 2</a:t>
            </a:r>
          </a:p>
          <a:p>
            <a:pPr algn="ctr"/>
            <a:r>
              <a:rPr lang="es-ES_tradnl" sz="1100" dirty="0"/>
              <a:t>Cargo 2</a:t>
            </a:r>
            <a:endParaRPr lang="es-ES" sz="11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426753" y="5683871"/>
            <a:ext cx="23004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/>
              <a:t>Chillán, 29 de Octubre de 2019</a:t>
            </a:r>
            <a:endParaRPr lang="es-ES" sz="1100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1817217" y="4984008"/>
            <a:ext cx="1773286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5583450" y="4984008"/>
            <a:ext cx="1773286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5276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53</Words>
  <Application>Microsoft Macintosh PowerPoint</Application>
  <PresentationFormat>Presentación en pantalla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Natalia Torres Quilodrán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Natalia Torres Quilodrán</dc:title>
  <dc:creator>Ubiobio</dc:creator>
  <cp:lastModifiedBy>Microsoft Office User</cp:lastModifiedBy>
  <cp:revision>5</cp:revision>
  <dcterms:created xsi:type="dcterms:W3CDTF">2019-08-27T17:00:17Z</dcterms:created>
  <dcterms:modified xsi:type="dcterms:W3CDTF">2023-06-05T16:14:27Z</dcterms:modified>
</cp:coreProperties>
</file>