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</p:sldIdLst>
  <p:sldSz cx="12701588" cy="12701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5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10"/>
    <p:restoredTop sz="94677"/>
  </p:normalViewPr>
  <p:slideViewPr>
    <p:cSldViewPr snapToGrid="0" snapToObjects="1">
      <p:cViewPr varScale="1">
        <p:scale>
          <a:sx n="108" d="100"/>
          <a:sy n="108" d="100"/>
        </p:scale>
        <p:origin x="4128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619" y="2078710"/>
            <a:ext cx="10796350" cy="4422034"/>
          </a:xfrm>
        </p:spPr>
        <p:txBody>
          <a:bodyPr anchor="b"/>
          <a:lstStyle>
            <a:lvl1pPr algn="ctr">
              <a:defRPr sz="833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7699" y="6671275"/>
            <a:ext cx="9526191" cy="3066609"/>
          </a:xfrm>
        </p:spPr>
        <p:txBody>
          <a:bodyPr/>
          <a:lstStyle>
            <a:lvl1pPr marL="0" indent="0" algn="ctr">
              <a:buNone/>
              <a:defRPr sz="3334"/>
            </a:lvl1pPr>
            <a:lvl2pPr marL="635097" indent="0" algn="ctr">
              <a:buNone/>
              <a:defRPr sz="2778"/>
            </a:lvl2pPr>
            <a:lvl3pPr marL="1270193" indent="0" algn="ctr">
              <a:buNone/>
              <a:defRPr sz="2500"/>
            </a:lvl3pPr>
            <a:lvl4pPr marL="1905290" indent="0" algn="ctr">
              <a:buNone/>
              <a:defRPr sz="2223"/>
            </a:lvl4pPr>
            <a:lvl5pPr marL="2540386" indent="0" algn="ctr">
              <a:buNone/>
              <a:defRPr sz="2223"/>
            </a:lvl5pPr>
            <a:lvl6pPr marL="3175483" indent="0" algn="ctr">
              <a:buNone/>
              <a:defRPr sz="2223"/>
            </a:lvl6pPr>
            <a:lvl7pPr marL="3810579" indent="0" algn="ctr">
              <a:buNone/>
              <a:defRPr sz="2223"/>
            </a:lvl7pPr>
            <a:lvl8pPr marL="4445676" indent="0" algn="ctr">
              <a:buNone/>
              <a:defRPr sz="2223"/>
            </a:lvl8pPr>
            <a:lvl9pPr marL="5080772" indent="0" algn="ctr">
              <a:buNone/>
              <a:defRPr sz="222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C7A0-86A9-AD49-9795-15E6F21561C4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97E5-8D63-F74E-BD1B-CB7F90D9F3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0605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C7A0-86A9-AD49-9795-15E6F21561C4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97E5-8D63-F74E-BD1B-CB7F90D9F3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4377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89575" y="676242"/>
            <a:ext cx="2738780" cy="1076400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3235" y="676242"/>
            <a:ext cx="8057570" cy="10764009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C7A0-86A9-AD49-9795-15E6F21561C4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97E5-8D63-F74E-BD1B-CB7F90D9F3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955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C7A0-86A9-AD49-9795-15E6F21561C4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97E5-8D63-F74E-BD1B-CB7F90D9F3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6565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619" y="3166580"/>
            <a:ext cx="10955120" cy="5283507"/>
          </a:xfrm>
        </p:spPr>
        <p:txBody>
          <a:bodyPr anchor="b"/>
          <a:lstStyle>
            <a:lvl1pPr>
              <a:defRPr sz="833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619" y="8500071"/>
            <a:ext cx="10955120" cy="2778471"/>
          </a:xfrm>
        </p:spPr>
        <p:txBody>
          <a:bodyPr/>
          <a:lstStyle>
            <a:lvl1pPr marL="0" indent="0">
              <a:buNone/>
              <a:defRPr sz="3334">
                <a:solidFill>
                  <a:schemeClr val="tx1"/>
                </a:solidFill>
              </a:defRPr>
            </a:lvl1pPr>
            <a:lvl2pPr marL="635097" indent="0">
              <a:buNone/>
              <a:defRPr sz="2778">
                <a:solidFill>
                  <a:schemeClr val="tx1">
                    <a:tint val="75000"/>
                  </a:schemeClr>
                </a:solidFill>
              </a:defRPr>
            </a:lvl2pPr>
            <a:lvl3pPr marL="127019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1905290" indent="0">
              <a:buNone/>
              <a:defRPr sz="2223">
                <a:solidFill>
                  <a:schemeClr val="tx1">
                    <a:tint val="75000"/>
                  </a:schemeClr>
                </a:solidFill>
              </a:defRPr>
            </a:lvl4pPr>
            <a:lvl5pPr marL="2540386" indent="0">
              <a:buNone/>
              <a:defRPr sz="2223">
                <a:solidFill>
                  <a:schemeClr val="tx1">
                    <a:tint val="75000"/>
                  </a:schemeClr>
                </a:solidFill>
              </a:defRPr>
            </a:lvl5pPr>
            <a:lvl6pPr marL="3175483" indent="0">
              <a:buNone/>
              <a:defRPr sz="2223">
                <a:solidFill>
                  <a:schemeClr val="tx1">
                    <a:tint val="75000"/>
                  </a:schemeClr>
                </a:solidFill>
              </a:defRPr>
            </a:lvl6pPr>
            <a:lvl7pPr marL="3810579" indent="0">
              <a:buNone/>
              <a:defRPr sz="2223">
                <a:solidFill>
                  <a:schemeClr val="tx1">
                    <a:tint val="75000"/>
                  </a:schemeClr>
                </a:solidFill>
              </a:defRPr>
            </a:lvl7pPr>
            <a:lvl8pPr marL="4445676" indent="0">
              <a:buNone/>
              <a:defRPr sz="2223">
                <a:solidFill>
                  <a:schemeClr val="tx1">
                    <a:tint val="75000"/>
                  </a:schemeClr>
                </a:solidFill>
              </a:defRPr>
            </a:lvl8pPr>
            <a:lvl9pPr marL="5080772" indent="0">
              <a:buNone/>
              <a:defRPr sz="22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C7A0-86A9-AD49-9795-15E6F21561C4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97E5-8D63-F74E-BD1B-CB7F90D9F3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186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3234" y="3381210"/>
            <a:ext cx="5398175" cy="8059041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0179" y="3381210"/>
            <a:ext cx="5398175" cy="8059041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C7A0-86A9-AD49-9795-15E6F21561C4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97E5-8D63-F74E-BD1B-CB7F90D9F3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714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888" y="676245"/>
            <a:ext cx="10955120" cy="245505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4890" y="3113654"/>
            <a:ext cx="5373366" cy="1525954"/>
          </a:xfrm>
        </p:spPr>
        <p:txBody>
          <a:bodyPr anchor="b"/>
          <a:lstStyle>
            <a:lvl1pPr marL="0" indent="0">
              <a:buNone/>
              <a:defRPr sz="3334" b="1"/>
            </a:lvl1pPr>
            <a:lvl2pPr marL="635097" indent="0">
              <a:buNone/>
              <a:defRPr sz="2778" b="1"/>
            </a:lvl2pPr>
            <a:lvl3pPr marL="1270193" indent="0">
              <a:buNone/>
              <a:defRPr sz="2500" b="1"/>
            </a:lvl3pPr>
            <a:lvl4pPr marL="1905290" indent="0">
              <a:buNone/>
              <a:defRPr sz="2223" b="1"/>
            </a:lvl4pPr>
            <a:lvl5pPr marL="2540386" indent="0">
              <a:buNone/>
              <a:defRPr sz="2223" b="1"/>
            </a:lvl5pPr>
            <a:lvl6pPr marL="3175483" indent="0">
              <a:buNone/>
              <a:defRPr sz="2223" b="1"/>
            </a:lvl6pPr>
            <a:lvl7pPr marL="3810579" indent="0">
              <a:buNone/>
              <a:defRPr sz="2223" b="1"/>
            </a:lvl7pPr>
            <a:lvl8pPr marL="4445676" indent="0">
              <a:buNone/>
              <a:defRPr sz="2223" b="1"/>
            </a:lvl8pPr>
            <a:lvl9pPr marL="5080772" indent="0">
              <a:buNone/>
              <a:defRPr sz="2223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4890" y="4639608"/>
            <a:ext cx="5373366" cy="6824164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0180" y="3113654"/>
            <a:ext cx="5399829" cy="1525954"/>
          </a:xfrm>
        </p:spPr>
        <p:txBody>
          <a:bodyPr anchor="b"/>
          <a:lstStyle>
            <a:lvl1pPr marL="0" indent="0">
              <a:buNone/>
              <a:defRPr sz="3334" b="1"/>
            </a:lvl1pPr>
            <a:lvl2pPr marL="635097" indent="0">
              <a:buNone/>
              <a:defRPr sz="2778" b="1"/>
            </a:lvl2pPr>
            <a:lvl3pPr marL="1270193" indent="0">
              <a:buNone/>
              <a:defRPr sz="2500" b="1"/>
            </a:lvl3pPr>
            <a:lvl4pPr marL="1905290" indent="0">
              <a:buNone/>
              <a:defRPr sz="2223" b="1"/>
            </a:lvl4pPr>
            <a:lvl5pPr marL="2540386" indent="0">
              <a:buNone/>
              <a:defRPr sz="2223" b="1"/>
            </a:lvl5pPr>
            <a:lvl6pPr marL="3175483" indent="0">
              <a:buNone/>
              <a:defRPr sz="2223" b="1"/>
            </a:lvl6pPr>
            <a:lvl7pPr marL="3810579" indent="0">
              <a:buNone/>
              <a:defRPr sz="2223" b="1"/>
            </a:lvl7pPr>
            <a:lvl8pPr marL="4445676" indent="0">
              <a:buNone/>
              <a:defRPr sz="2223" b="1"/>
            </a:lvl8pPr>
            <a:lvl9pPr marL="5080772" indent="0">
              <a:buNone/>
              <a:defRPr sz="2223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0180" y="4639608"/>
            <a:ext cx="5399829" cy="6824164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C7A0-86A9-AD49-9795-15E6F21561C4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97E5-8D63-F74E-BD1B-CB7F90D9F3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2237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C7A0-86A9-AD49-9795-15E6F21561C4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97E5-8D63-F74E-BD1B-CB7F90D9F3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0177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C7A0-86A9-AD49-9795-15E6F21561C4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97E5-8D63-F74E-BD1B-CB7F90D9F3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8057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888" y="846772"/>
            <a:ext cx="4096593" cy="2963704"/>
          </a:xfrm>
        </p:spPr>
        <p:txBody>
          <a:bodyPr anchor="b"/>
          <a:lstStyle>
            <a:lvl1pPr>
              <a:defRPr sz="44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9829" y="1828796"/>
            <a:ext cx="6430179" cy="9026360"/>
          </a:xfrm>
        </p:spPr>
        <p:txBody>
          <a:bodyPr/>
          <a:lstStyle>
            <a:lvl1pPr>
              <a:defRPr sz="4445"/>
            </a:lvl1pPr>
            <a:lvl2pPr>
              <a:defRPr sz="3889"/>
            </a:lvl2pPr>
            <a:lvl3pPr>
              <a:defRPr sz="3334"/>
            </a:lvl3pPr>
            <a:lvl4pPr>
              <a:defRPr sz="2778"/>
            </a:lvl4pPr>
            <a:lvl5pPr>
              <a:defRPr sz="2778"/>
            </a:lvl5pPr>
            <a:lvl6pPr>
              <a:defRPr sz="2778"/>
            </a:lvl6pPr>
            <a:lvl7pPr>
              <a:defRPr sz="2778"/>
            </a:lvl7pPr>
            <a:lvl8pPr>
              <a:defRPr sz="2778"/>
            </a:lvl8pPr>
            <a:lvl9pPr>
              <a:defRPr sz="2778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4888" y="3810476"/>
            <a:ext cx="4096593" cy="7059379"/>
          </a:xfrm>
        </p:spPr>
        <p:txBody>
          <a:bodyPr/>
          <a:lstStyle>
            <a:lvl1pPr marL="0" indent="0">
              <a:buNone/>
              <a:defRPr sz="2223"/>
            </a:lvl1pPr>
            <a:lvl2pPr marL="635097" indent="0">
              <a:buNone/>
              <a:defRPr sz="1945"/>
            </a:lvl2pPr>
            <a:lvl3pPr marL="1270193" indent="0">
              <a:buNone/>
              <a:defRPr sz="1667"/>
            </a:lvl3pPr>
            <a:lvl4pPr marL="1905290" indent="0">
              <a:buNone/>
              <a:defRPr sz="1389"/>
            </a:lvl4pPr>
            <a:lvl5pPr marL="2540386" indent="0">
              <a:buNone/>
              <a:defRPr sz="1389"/>
            </a:lvl5pPr>
            <a:lvl6pPr marL="3175483" indent="0">
              <a:buNone/>
              <a:defRPr sz="1389"/>
            </a:lvl6pPr>
            <a:lvl7pPr marL="3810579" indent="0">
              <a:buNone/>
              <a:defRPr sz="1389"/>
            </a:lvl7pPr>
            <a:lvl8pPr marL="4445676" indent="0">
              <a:buNone/>
              <a:defRPr sz="1389"/>
            </a:lvl8pPr>
            <a:lvl9pPr marL="5080772" indent="0">
              <a:buNone/>
              <a:defRPr sz="1389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C7A0-86A9-AD49-9795-15E6F21561C4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97E5-8D63-F74E-BD1B-CB7F90D9F3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2222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888" y="846772"/>
            <a:ext cx="4096593" cy="2963704"/>
          </a:xfrm>
        </p:spPr>
        <p:txBody>
          <a:bodyPr anchor="b"/>
          <a:lstStyle>
            <a:lvl1pPr>
              <a:defRPr sz="44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99829" y="1828796"/>
            <a:ext cx="6430179" cy="9026360"/>
          </a:xfrm>
        </p:spPr>
        <p:txBody>
          <a:bodyPr anchor="t"/>
          <a:lstStyle>
            <a:lvl1pPr marL="0" indent="0">
              <a:buNone/>
              <a:defRPr sz="4445"/>
            </a:lvl1pPr>
            <a:lvl2pPr marL="635097" indent="0">
              <a:buNone/>
              <a:defRPr sz="3889"/>
            </a:lvl2pPr>
            <a:lvl3pPr marL="1270193" indent="0">
              <a:buNone/>
              <a:defRPr sz="3334"/>
            </a:lvl3pPr>
            <a:lvl4pPr marL="1905290" indent="0">
              <a:buNone/>
              <a:defRPr sz="2778"/>
            </a:lvl4pPr>
            <a:lvl5pPr marL="2540386" indent="0">
              <a:buNone/>
              <a:defRPr sz="2778"/>
            </a:lvl5pPr>
            <a:lvl6pPr marL="3175483" indent="0">
              <a:buNone/>
              <a:defRPr sz="2778"/>
            </a:lvl6pPr>
            <a:lvl7pPr marL="3810579" indent="0">
              <a:buNone/>
              <a:defRPr sz="2778"/>
            </a:lvl7pPr>
            <a:lvl8pPr marL="4445676" indent="0">
              <a:buNone/>
              <a:defRPr sz="2778"/>
            </a:lvl8pPr>
            <a:lvl9pPr marL="5080772" indent="0">
              <a:buNone/>
              <a:defRPr sz="2778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4888" y="3810476"/>
            <a:ext cx="4096593" cy="7059379"/>
          </a:xfrm>
        </p:spPr>
        <p:txBody>
          <a:bodyPr/>
          <a:lstStyle>
            <a:lvl1pPr marL="0" indent="0">
              <a:buNone/>
              <a:defRPr sz="2223"/>
            </a:lvl1pPr>
            <a:lvl2pPr marL="635097" indent="0">
              <a:buNone/>
              <a:defRPr sz="1945"/>
            </a:lvl2pPr>
            <a:lvl3pPr marL="1270193" indent="0">
              <a:buNone/>
              <a:defRPr sz="1667"/>
            </a:lvl3pPr>
            <a:lvl4pPr marL="1905290" indent="0">
              <a:buNone/>
              <a:defRPr sz="1389"/>
            </a:lvl4pPr>
            <a:lvl5pPr marL="2540386" indent="0">
              <a:buNone/>
              <a:defRPr sz="1389"/>
            </a:lvl5pPr>
            <a:lvl6pPr marL="3175483" indent="0">
              <a:buNone/>
              <a:defRPr sz="1389"/>
            </a:lvl6pPr>
            <a:lvl7pPr marL="3810579" indent="0">
              <a:buNone/>
              <a:defRPr sz="1389"/>
            </a:lvl7pPr>
            <a:lvl8pPr marL="4445676" indent="0">
              <a:buNone/>
              <a:defRPr sz="1389"/>
            </a:lvl8pPr>
            <a:lvl9pPr marL="5080772" indent="0">
              <a:buNone/>
              <a:defRPr sz="1389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C7A0-86A9-AD49-9795-15E6F21561C4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97E5-8D63-F74E-BD1B-CB7F90D9F3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3228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3234" y="676245"/>
            <a:ext cx="10955120" cy="2455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234" y="3381210"/>
            <a:ext cx="10955120" cy="8059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234" y="11772493"/>
            <a:ext cx="2857857" cy="6762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2C7A0-86A9-AD49-9795-15E6F21561C4}" type="datetimeFigureOut">
              <a:rPr lang="es-CL" smtClean="0"/>
              <a:t>06-11-23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07401" y="11772493"/>
            <a:ext cx="4286786" cy="6762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70497" y="11772493"/>
            <a:ext cx="2857857" cy="6762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C97E5-8D63-F74E-BD1B-CB7F90D9F32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4325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70193" rtl="0" eaLnBrk="1" latinLnBrk="0" hangingPunct="1">
        <a:lnSpc>
          <a:spcPct val="90000"/>
        </a:lnSpc>
        <a:spcBef>
          <a:spcPct val="0"/>
        </a:spcBef>
        <a:buNone/>
        <a:defRPr sz="61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7548" indent="-317548" algn="l" defTabSz="1270193" rtl="0" eaLnBrk="1" latinLnBrk="0" hangingPunct="1">
        <a:lnSpc>
          <a:spcPct val="90000"/>
        </a:lnSpc>
        <a:spcBef>
          <a:spcPts val="1389"/>
        </a:spcBef>
        <a:buFont typeface="Arial" panose="020B0604020202020204" pitchFamily="34" charset="0"/>
        <a:buChar char="•"/>
        <a:defRPr sz="3889" kern="1200">
          <a:solidFill>
            <a:schemeClr val="tx1"/>
          </a:solidFill>
          <a:latin typeface="+mn-lt"/>
          <a:ea typeface="+mn-ea"/>
          <a:cs typeface="+mn-cs"/>
        </a:defRPr>
      </a:lvl1pPr>
      <a:lvl2pPr marL="952645" indent="-317548" algn="l" defTabSz="127019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3334" kern="1200">
          <a:solidFill>
            <a:schemeClr val="tx1"/>
          </a:solidFill>
          <a:latin typeface="+mn-lt"/>
          <a:ea typeface="+mn-ea"/>
          <a:cs typeface="+mn-cs"/>
        </a:defRPr>
      </a:lvl2pPr>
      <a:lvl3pPr marL="1587741" indent="-317548" algn="l" defTabSz="127019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778" kern="1200">
          <a:solidFill>
            <a:schemeClr val="tx1"/>
          </a:solidFill>
          <a:latin typeface="+mn-lt"/>
          <a:ea typeface="+mn-ea"/>
          <a:cs typeface="+mn-cs"/>
        </a:defRPr>
      </a:lvl3pPr>
      <a:lvl4pPr marL="2222838" indent="-317548" algn="l" defTabSz="127019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857934" indent="-317548" algn="l" defTabSz="127019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493031" indent="-317548" algn="l" defTabSz="127019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4128127" indent="-317548" algn="l" defTabSz="127019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763224" indent="-317548" algn="l" defTabSz="127019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398320" indent="-317548" algn="l" defTabSz="127019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70193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5097" algn="l" defTabSz="1270193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0193" algn="l" defTabSz="1270193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05290" algn="l" defTabSz="1270193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40386" algn="l" defTabSz="1270193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75483" algn="l" defTabSz="1270193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10579" algn="l" defTabSz="1270193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45676" algn="l" defTabSz="1270193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080772" algn="l" defTabSz="1270193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97621B-EC1C-0D42-9B13-F7434E9DB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7598" y="4488872"/>
            <a:ext cx="8306392" cy="5153891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s-CL" dirty="0">
                <a:solidFill>
                  <a:srgbClr val="575756"/>
                </a:solidFill>
              </a:rPr>
              <a:t>Lorem ipsum dolor sit amet, consectetuer adipiscing elit, sed diam nonummy nibh euismod tincidunt ut laoreet dolore magan aliquam erat volutpat. Ut wisi enim ad</a:t>
            </a:r>
          </a:p>
          <a:p>
            <a:pPr marL="0" indent="0" algn="ctr">
              <a:buNone/>
            </a:pPr>
            <a:endParaRPr lang="es-CL" dirty="0">
              <a:solidFill>
                <a:srgbClr val="575756"/>
              </a:solidFill>
            </a:endParaRPr>
          </a:p>
          <a:p>
            <a:pPr marL="0" indent="0" algn="ctr">
              <a:buNone/>
            </a:pPr>
            <a:r>
              <a:rPr lang="es-CL" dirty="0">
                <a:solidFill>
                  <a:srgbClr val="575756"/>
                </a:solidFill>
              </a:rPr>
              <a:t>Nimin veniam, quis nostrud exervi tation ullamcorper</a:t>
            </a:r>
          </a:p>
          <a:p>
            <a:pPr marL="0" indent="0" algn="ctr">
              <a:buNone/>
            </a:pPr>
            <a:r>
              <a:rPr lang="es-CL" dirty="0">
                <a:solidFill>
                  <a:srgbClr val="575756"/>
                </a:solidFill>
              </a:rPr>
              <a:t>(Q.E.P.D.)</a:t>
            </a:r>
          </a:p>
          <a:p>
            <a:pPr marL="0" indent="0" algn="ctr">
              <a:buNone/>
            </a:pPr>
            <a:endParaRPr lang="es-CL" dirty="0">
              <a:solidFill>
                <a:srgbClr val="575756"/>
              </a:solidFill>
            </a:endParaRPr>
          </a:p>
          <a:p>
            <a:pPr marL="0" indent="0" algn="ctr">
              <a:buNone/>
            </a:pPr>
            <a:r>
              <a:rPr lang="es-CL" dirty="0">
                <a:solidFill>
                  <a:srgbClr val="575756"/>
                </a:solidFill>
              </a:rPr>
              <a:t>Suscipt lobortis nisl ut aliquip ex ea commodo consequat. Duis autem vel eum iriure dolor in hendrerit in vuluptate velit esse molestie consequat, vel illum dolore.</a:t>
            </a:r>
          </a:p>
          <a:p>
            <a:pPr marL="0" indent="0" algn="ctr">
              <a:buNone/>
            </a:pPr>
            <a:endParaRPr lang="es-CL" dirty="0">
              <a:solidFill>
                <a:srgbClr val="575756"/>
              </a:solidFill>
            </a:endParaRPr>
          </a:p>
          <a:p>
            <a:pPr marL="0" indent="0" algn="ctr">
              <a:buNone/>
            </a:pPr>
            <a:endParaRPr lang="es-CL" dirty="0">
              <a:solidFill>
                <a:srgbClr val="575756"/>
              </a:solidFill>
            </a:endParaRPr>
          </a:p>
          <a:p>
            <a:pPr marL="0" indent="0" algn="ctr">
              <a:buNone/>
            </a:pPr>
            <a:r>
              <a:rPr lang="es-CL" sz="3200" dirty="0">
                <a:solidFill>
                  <a:srgbClr val="575756"/>
                </a:solidFill>
              </a:rPr>
              <a:t>Concepción-Chillán, XX de XXXXX de 20XX</a:t>
            </a:r>
          </a:p>
        </p:txBody>
      </p:sp>
    </p:spTree>
    <p:extLst>
      <p:ext uri="{BB962C8B-B14F-4D97-AF65-F5344CB8AC3E}">
        <p14:creationId xmlns:p14="http://schemas.microsoft.com/office/powerpoint/2010/main" val="4454817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81</Words>
  <Application>Microsoft Macintosh PowerPoint</Application>
  <PresentationFormat>Personalizado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3</cp:revision>
  <dcterms:created xsi:type="dcterms:W3CDTF">2023-10-30T19:20:04Z</dcterms:created>
  <dcterms:modified xsi:type="dcterms:W3CDTF">2023-11-06T19:32:20Z</dcterms:modified>
</cp:coreProperties>
</file>