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Lst>
  <p:sldSz cx="10158413" cy="12701588"/>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264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702"/>
    <p:restoredTop sz="94677"/>
  </p:normalViewPr>
  <p:slideViewPr>
    <p:cSldViewPr snapToGrid="0" snapToObjects="1">
      <p:cViewPr varScale="1">
        <p:scale>
          <a:sx n="108" d="100"/>
          <a:sy n="108" d="100"/>
        </p:scale>
        <p:origin x="4000" y="2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761881" y="2078710"/>
            <a:ext cx="8634651" cy="4422034"/>
          </a:xfrm>
        </p:spPr>
        <p:txBody>
          <a:bodyPr anchor="b"/>
          <a:lstStyle>
            <a:lvl1pPr algn="ctr">
              <a:defRPr sz="6665"/>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269802" y="6671275"/>
            <a:ext cx="7618810" cy="3066609"/>
          </a:xfrm>
        </p:spPr>
        <p:txBody>
          <a:bodyPr/>
          <a:lstStyle>
            <a:lvl1pPr marL="0" indent="0" algn="ctr">
              <a:buNone/>
              <a:defRPr sz="2666"/>
            </a:lvl1pPr>
            <a:lvl2pPr marL="507903" indent="0" algn="ctr">
              <a:buNone/>
              <a:defRPr sz="2222"/>
            </a:lvl2pPr>
            <a:lvl3pPr marL="1015807" indent="0" algn="ctr">
              <a:buNone/>
              <a:defRPr sz="2000"/>
            </a:lvl3pPr>
            <a:lvl4pPr marL="1523710" indent="0" algn="ctr">
              <a:buNone/>
              <a:defRPr sz="1777"/>
            </a:lvl4pPr>
            <a:lvl5pPr marL="2031614" indent="0" algn="ctr">
              <a:buNone/>
              <a:defRPr sz="1777"/>
            </a:lvl5pPr>
            <a:lvl6pPr marL="2539517" indent="0" algn="ctr">
              <a:buNone/>
              <a:defRPr sz="1777"/>
            </a:lvl6pPr>
            <a:lvl7pPr marL="3047421" indent="0" algn="ctr">
              <a:buNone/>
              <a:defRPr sz="1777"/>
            </a:lvl7pPr>
            <a:lvl8pPr marL="3555324" indent="0" algn="ctr">
              <a:buNone/>
              <a:defRPr sz="1777"/>
            </a:lvl8pPr>
            <a:lvl9pPr marL="4063228" indent="0" algn="ctr">
              <a:buNone/>
              <a:defRPr sz="1777"/>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C535C403-A1CB-BC41-852D-58AFFE601690}" type="datetimeFigureOut">
              <a:rPr lang="es-CL" smtClean="0"/>
              <a:t>31-10-23</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9E31A76C-88EE-7440-82BB-742C52EB54F7}" type="slidenum">
              <a:rPr lang="es-CL" smtClean="0"/>
              <a:t>‹Nº›</a:t>
            </a:fld>
            <a:endParaRPr lang="es-CL"/>
          </a:p>
        </p:txBody>
      </p:sp>
    </p:spTree>
    <p:extLst>
      <p:ext uri="{BB962C8B-B14F-4D97-AF65-F5344CB8AC3E}">
        <p14:creationId xmlns:p14="http://schemas.microsoft.com/office/powerpoint/2010/main" val="2503689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Editar los estilos de texto del patrón
Segundo nivel
Tercer nivel
Cuarto nivel
Quinto nivel</a:t>
            </a:r>
            <a:endParaRPr lang="en-US" dirty="0"/>
          </a:p>
        </p:txBody>
      </p:sp>
      <p:sp>
        <p:nvSpPr>
          <p:cNvPr id="4" name="Date Placeholder 3"/>
          <p:cNvSpPr>
            <a:spLocks noGrp="1"/>
          </p:cNvSpPr>
          <p:nvPr>
            <p:ph type="dt" sz="half" idx="10"/>
          </p:nvPr>
        </p:nvSpPr>
        <p:spPr/>
        <p:txBody>
          <a:bodyPr/>
          <a:lstStyle/>
          <a:p>
            <a:fld id="{C535C403-A1CB-BC41-852D-58AFFE601690}" type="datetimeFigureOut">
              <a:rPr lang="es-CL" smtClean="0"/>
              <a:t>31-10-23</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9E31A76C-88EE-7440-82BB-742C52EB54F7}" type="slidenum">
              <a:rPr lang="es-CL" smtClean="0"/>
              <a:t>‹Nº›</a:t>
            </a:fld>
            <a:endParaRPr lang="es-CL"/>
          </a:p>
        </p:txBody>
      </p:sp>
    </p:spTree>
    <p:extLst>
      <p:ext uri="{BB962C8B-B14F-4D97-AF65-F5344CB8AC3E}">
        <p14:creationId xmlns:p14="http://schemas.microsoft.com/office/powerpoint/2010/main" val="18812420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69615" y="676242"/>
            <a:ext cx="2190408" cy="10764009"/>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98392" y="676242"/>
            <a:ext cx="6444243" cy="10764009"/>
          </a:xfrm>
        </p:spPr>
        <p:txBody>
          <a:bodyPr vert="eaVert"/>
          <a:lstStyle/>
          <a:p>
            <a:pPr lvl="0"/>
            <a:r>
              <a:rPr lang="es-ES"/>
              <a:t>Editar los estilos de texto del patrón
Segundo nivel
Tercer nivel
Cuarto nivel
Quinto nivel</a:t>
            </a:r>
            <a:endParaRPr lang="en-US" dirty="0"/>
          </a:p>
        </p:txBody>
      </p:sp>
      <p:sp>
        <p:nvSpPr>
          <p:cNvPr id="4" name="Date Placeholder 3"/>
          <p:cNvSpPr>
            <a:spLocks noGrp="1"/>
          </p:cNvSpPr>
          <p:nvPr>
            <p:ph type="dt" sz="half" idx="10"/>
          </p:nvPr>
        </p:nvSpPr>
        <p:spPr/>
        <p:txBody>
          <a:bodyPr/>
          <a:lstStyle/>
          <a:p>
            <a:fld id="{C535C403-A1CB-BC41-852D-58AFFE601690}" type="datetimeFigureOut">
              <a:rPr lang="es-CL" smtClean="0"/>
              <a:t>31-10-23</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9E31A76C-88EE-7440-82BB-742C52EB54F7}" type="slidenum">
              <a:rPr lang="es-CL" smtClean="0"/>
              <a:t>‹Nº›</a:t>
            </a:fld>
            <a:endParaRPr lang="es-CL"/>
          </a:p>
        </p:txBody>
      </p:sp>
    </p:spTree>
    <p:extLst>
      <p:ext uri="{BB962C8B-B14F-4D97-AF65-F5344CB8AC3E}">
        <p14:creationId xmlns:p14="http://schemas.microsoft.com/office/powerpoint/2010/main" val="21615235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Editar los estilos de texto del patrón
Segundo nivel
Tercer nivel
Cuarto nivel
Quinto nivel</a:t>
            </a:r>
            <a:endParaRPr lang="en-US" dirty="0"/>
          </a:p>
        </p:txBody>
      </p:sp>
      <p:sp>
        <p:nvSpPr>
          <p:cNvPr id="4" name="Date Placeholder 3"/>
          <p:cNvSpPr>
            <a:spLocks noGrp="1"/>
          </p:cNvSpPr>
          <p:nvPr>
            <p:ph type="dt" sz="half" idx="10"/>
          </p:nvPr>
        </p:nvSpPr>
        <p:spPr/>
        <p:txBody>
          <a:bodyPr/>
          <a:lstStyle/>
          <a:p>
            <a:fld id="{C535C403-A1CB-BC41-852D-58AFFE601690}" type="datetimeFigureOut">
              <a:rPr lang="es-CL" smtClean="0"/>
              <a:t>31-10-23</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9E31A76C-88EE-7440-82BB-742C52EB54F7}" type="slidenum">
              <a:rPr lang="es-CL" smtClean="0"/>
              <a:t>‹Nº›</a:t>
            </a:fld>
            <a:endParaRPr lang="es-CL"/>
          </a:p>
        </p:txBody>
      </p:sp>
    </p:spTree>
    <p:extLst>
      <p:ext uri="{BB962C8B-B14F-4D97-AF65-F5344CB8AC3E}">
        <p14:creationId xmlns:p14="http://schemas.microsoft.com/office/powerpoint/2010/main" val="25258066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93101" y="3166580"/>
            <a:ext cx="8761631" cy="5283507"/>
          </a:xfrm>
        </p:spPr>
        <p:txBody>
          <a:bodyPr anchor="b"/>
          <a:lstStyle>
            <a:lvl1pPr>
              <a:defRPr sz="6665"/>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93101" y="8500071"/>
            <a:ext cx="8761631" cy="2778471"/>
          </a:xfrm>
        </p:spPr>
        <p:txBody>
          <a:bodyPr/>
          <a:lstStyle>
            <a:lvl1pPr marL="0" indent="0">
              <a:buNone/>
              <a:defRPr sz="2666">
                <a:solidFill>
                  <a:schemeClr val="tx1"/>
                </a:solidFill>
              </a:defRPr>
            </a:lvl1pPr>
            <a:lvl2pPr marL="507903" indent="0">
              <a:buNone/>
              <a:defRPr sz="2222">
                <a:solidFill>
                  <a:schemeClr val="tx1">
                    <a:tint val="75000"/>
                  </a:schemeClr>
                </a:solidFill>
              </a:defRPr>
            </a:lvl2pPr>
            <a:lvl3pPr marL="1015807" indent="0">
              <a:buNone/>
              <a:defRPr sz="2000">
                <a:solidFill>
                  <a:schemeClr val="tx1">
                    <a:tint val="75000"/>
                  </a:schemeClr>
                </a:solidFill>
              </a:defRPr>
            </a:lvl3pPr>
            <a:lvl4pPr marL="1523710" indent="0">
              <a:buNone/>
              <a:defRPr sz="1777">
                <a:solidFill>
                  <a:schemeClr val="tx1">
                    <a:tint val="75000"/>
                  </a:schemeClr>
                </a:solidFill>
              </a:defRPr>
            </a:lvl4pPr>
            <a:lvl5pPr marL="2031614" indent="0">
              <a:buNone/>
              <a:defRPr sz="1777">
                <a:solidFill>
                  <a:schemeClr val="tx1">
                    <a:tint val="75000"/>
                  </a:schemeClr>
                </a:solidFill>
              </a:defRPr>
            </a:lvl5pPr>
            <a:lvl6pPr marL="2539517" indent="0">
              <a:buNone/>
              <a:defRPr sz="1777">
                <a:solidFill>
                  <a:schemeClr val="tx1">
                    <a:tint val="75000"/>
                  </a:schemeClr>
                </a:solidFill>
              </a:defRPr>
            </a:lvl6pPr>
            <a:lvl7pPr marL="3047421" indent="0">
              <a:buNone/>
              <a:defRPr sz="1777">
                <a:solidFill>
                  <a:schemeClr val="tx1">
                    <a:tint val="75000"/>
                  </a:schemeClr>
                </a:solidFill>
              </a:defRPr>
            </a:lvl7pPr>
            <a:lvl8pPr marL="3555324" indent="0">
              <a:buNone/>
              <a:defRPr sz="1777">
                <a:solidFill>
                  <a:schemeClr val="tx1">
                    <a:tint val="75000"/>
                  </a:schemeClr>
                </a:solidFill>
              </a:defRPr>
            </a:lvl8pPr>
            <a:lvl9pPr marL="4063228" indent="0">
              <a:buNone/>
              <a:defRPr sz="1777">
                <a:solidFill>
                  <a:schemeClr val="tx1">
                    <a:tint val="75000"/>
                  </a:schemeClr>
                </a:solidFill>
              </a:defRPr>
            </a:lvl9pPr>
          </a:lstStyle>
          <a:p>
            <a:pPr lvl="0"/>
            <a:r>
              <a:rPr lang="es-ES"/>
              <a:t>Editar los estilos de texto del patrón
Segundo nivel
Tercer nivel
Cuarto nivel
Quinto nivel</a:t>
            </a:r>
            <a:endParaRPr lang="en-US" dirty="0"/>
          </a:p>
        </p:txBody>
      </p:sp>
      <p:sp>
        <p:nvSpPr>
          <p:cNvPr id="4" name="Date Placeholder 3"/>
          <p:cNvSpPr>
            <a:spLocks noGrp="1"/>
          </p:cNvSpPr>
          <p:nvPr>
            <p:ph type="dt" sz="half" idx="10"/>
          </p:nvPr>
        </p:nvSpPr>
        <p:spPr/>
        <p:txBody>
          <a:bodyPr/>
          <a:lstStyle/>
          <a:p>
            <a:fld id="{C535C403-A1CB-BC41-852D-58AFFE601690}" type="datetimeFigureOut">
              <a:rPr lang="es-CL" smtClean="0"/>
              <a:t>31-10-23</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9E31A76C-88EE-7440-82BB-742C52EB54F7}" type="slidenum">
              <a:rPr lang="es-CL" smtClean="0"/>
              <a:t>‹Nº›</a:t>
            </a:fld>
            <a:endParaRPr lang="es-CL"/>
          </a:p>
        </p:txBody>
      </p:sp>
    </p:spTree>
    <p:extLst>
      <p:ext uri="{BB962C8B-B14F-4D97-AF65-F5344CB8AC3E}">
        <p14:creationId xmlns:p14="http://schemas.microsoft.com/office/powerpoint/2010/main" val="23764538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98391" y="3381210"/>
            <a:ext cx="4317326" cy="8059041"/>
          </a:xfrm>
        </p:spPr>
        <p:txBody>
          <a:bodyPr/>
          <a:lstStyle/>
          <a:p>
            <a:pPr lvl="0"/>
            <a:r>
              <a:rPr lang="es-ES"/>
              <a:t>Editar los estilos de texto del patrón
Segundo nivel
Tercer nivel
Cuarto nivel
Quinto nivel</a:t>
            </a:r>
            <a:endParaRPr lang="en-US" dirty="0"/>
          </a:p>
        </p:txBody>
      </p:sp>
      <p:sp>
        <p:nvSpPr>
          <p:cNvPr id="4" name="Content Placeholder 3"/>
          <p:cNvSpPr>
            <a:spLocks noGrp="1"/>
          </p:cNvSpPr>
          <p:nvPr>
            <p:ph sz="half" idx="2"/>
          </p:nvPr>
        </p:nvSpPr>
        <p:spPr>
          <a:xfrm>
            <a:off x="5142696" y="3381210"/>
            <a:ext cx="4317326" cy="8059041"/>
          </a:xfrm>
        </p:spPr>
        <p:txBody>
          <a:bodyPr/>
          <a:lstStyle/>
          <a:p>
            <a:pPr lvl="0"/>
            <a:r>
              <a:rPr lang="es-ES"/>
              <a:t>Editar los estilos de texto del patrón
Segundo nivel
Tercer nivel
Cuarto nivel
Quinto nivel</a:t>
            </a:r>
            <a:endParaRPr lang="en-US" dirty="0"/>
          </a:p>
        </p:txBody>
      </p:sp>
      <p:sp>
        <p:nvSpPr>
          <p:cNvPr id="5" name="Date Placeholder 4"/>
          <p:cNvSpPr>
            <a:spLocks noGrp="1"/>
          </p:cNvSpPr>
          <p:nvPr>
            <p:ph type="dt" sz="half" idx="10"/>
          </p:nvPr>
        </p:nvSpPr>
        <p:spPr/>
        <p:txBody>
          <a:bodyPr/>
          <a:lstStyle/>
          <a:p>
            <a:fld id="{C535C403-A1CB-BC41-852D-58AFFE601690}" type="datetimeFigureOut">
              <a:rPr lang="es-CL" smtClean="0"/>
              <a:t>31-10-23</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9E31A76C-88EE-7440-82BB-742C52EB54F7}" type="slidenum">
              <a:rPr lang="es-CL" smtClean="0"/>
              <a:t>‹Nº›</a:t>
            </a:fld>
            <a:endParaRPr lang="es-CL"/>
          </a:p>
        </p:txBody>
      </p:sp>
    </p:spTree>
    <p:extLst>
      <p:ext uri="{BB962C8B-B14F-4D97-AF65-F5344CB8AC3E}">
        <p14:creationId xmlns:p14="http://schemas.microsoft.com/office/powerpoint/2010/main" val="357924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699714" y="676245"/>
            <a:ext cx="8761631" cy="2455053"/>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99715" y="3113654"/>
            <a:ext cx="4297484" cy="1525954"/>
          </a:xfrm>
        </p:spPr>
        <p:txBody>
          <a:bodyPr anchor="b"/>
          <a:lstStyle>
            <a:lvl1pPr marL="0" indent="0">
              <a:buNone/>
              <a:defRPr sz="2666" b="1"/>
            </a:lvl1pPr>
            <a:lvl2pPr marL="507903" indent="0">
              <a:buNone/>
              <a:defRPr sz="2222" b="1"/>
            </a:lvl2pPr>
            <a:lvl3pPr marL="1015807" indent="0">
              <a:buNone/>
              <a:defRPr sz="2000" b="1"/>
            </a:lvl3pPr>
            <a:lvl4pPr marL="1523710" indent="0">
              <a:buNone/>
              <a:defRPr sz="1777" b="1"/>
            </a:lvl4pPr>
            <a:lvl5pPr marL="2031614" indent="0">
              <a:buNone/>
              <a:defRPr sz="1777" b="1"/>
            </a:lvl5pPr>
            <a:lvl6pPr marL="2539517" indent="0">
              <a:buNone/>
              <a:defRPr sz="1777" b="1"/>
            </a:lvl6pPr>
            <a:lvl7pPr marL="3047421" indent="0">
              <a:buNone/>
              <a:defRPr sz="1777" b="1"/>
            </a:lvl7pPr>
            <a:lvl8pPr marL="3555324" indent="0">
              <a:buNone/>
              <a:defRPr sz="1777" b="1"/>
            </a:lvl8pPr>
            <a:lvl9pPr marL="4063228" indent="0">
              <a:buNone/>
              <a:defRPr sz="1777" b="1"/>
            </a:lvl9pPr>
          </a:lstStyle>
          <a:p>
            <a:pPr lvl="0"/>
            <a:r>
              <a:rPr lang="es-ES"/>
              <a:t>Editar los estilos de texto del patrón
Segundo nivel
Tercer nivel
Cuarto nivel
Quinto nivel</a:t>
            </a:r>
            <a:endParaRPr lang="en-US" dirty="0"/>
          </a:p>
        </p:txBody>
      </p:sp>
      <p:sp>
        <p:nvSpPr>
          <p:cNvPr id="4" name="Content Placeholder 3"/>
          <p:cNvSpPr>
            <a:spLocks noGrp="1"/>
          </p:cNvSpPr>
          <p:nvPr>
            <p:ph sz="half" idx="2"/>
          </p:nvPr>
        </p:nvSpPr>
        <p:spPr>
          <a:xfrm>
            <a:off x="699715" y="4639608"/>
            <a:ext cx="4297484" cy="6824164"/>
          </a:xfrm>
        </p:spPr>
        <p:txBody>
          <a:bodyPr/>
          <a:lstStyle/>
          <a:p>
            <a:pPr lvl="0"/>
            <a:r>
              <a:rPr lang="es-ES"/>
              <a:t>Editar los estilos de texto del patrón
Segundo nivel
Tercer nivel
Cuarto nivel
Quinto nivel</a:t>
            </a:r>
            <a:endParaRPr lang="en-US" dirty="0"/>
          </a:p>
        </p:txBody>
      </p:sp>
      <p:sp>
        <p:nvSpPr>
          <p:cNvPr id="5" name="Text Placeholder 4"/>
          <p:cNvSpPr>
            <a:spLocks noGrp="1"/>
          </p:cNvSpPr>
          <p:nvPr>
            <p:ph type="body" sz="quarter" idx="3"/>
          </p:nvPr>
        </p:nvSpPr>
        <p:spPr>
          <a:xfrm>
            <a:off x="5142697" y="3113654"/>
            <a:ext cx="4318649" cy="1525954"/>
          </a:xfrm>
        </p:spPr>
        <p:txBody>
          <a:bodyPr anchor="b"/>
          <a:lstStyle>
            <a:lvl1pPr marL="0" indent="0">
              <a:buNone/>
              <a:defRPr sz="2666" b="1"/>
            </a:lvl1pPr>
            <a:lvl2pPr marL="507903" indent="0">
              <a:buNone/>
              <a:defRPr sz="2222" b="1"/>
            </a:lvl2pPr>
            <a:lvl3pPr marL="1015807" indent="0">
              <a:buNone/>
              <a:defRPr sz="2000" b="1"/>
            </a:lvl3pPr>
            <a:lvl4pPr marL="1523710" indent="0">
              <a:buNone/>
              <a:defRPr sz="1777" b="1"/>
            </a:lvl4pPr>
            <a:lvl5pPr marL="2031614" indent="0">
              <a:buNone/>
              <a:defRPr sz="1777" b="1"/>
            </a:lvl5pPr>
            <a:lvl6pPr marL="2539517" indent="0">
              <a:buNone/>
              <a:defRPr sz="1777" b="1"/>
            </a:lvl6pPr>
            <a:lvl7pPr marL="3047421" indent="0">
              <a:buNone/>
              <a:defRPr sz="1777" b="1"/>
            </a:lvl7pPr>
            <a:lvl8pPr marL="3555324" indent="0">
              <a:buNone/>
              <a:defRPr sz="1777" b="1"/>
            </a:lvl8pPr>
            <a:lvl9pPr marL="4063228" indent="0">
              <a:buNone/>
              <a:defRPr sz="1777" b="1"/>
            </a:lvl9pPr>
          </a:lstStyle>
          <a:p>
            <a:pPr lvl="0"/>
            <a:r>
              <a:rPr lang="es-ES"/>
              <a:t>Editar los estilos de texto del patrón
Segundo nivel
Tercer nivel
Cuarto nivel
Quinto nivel</a:t>
            </a:r>
            <a:endParaRPr lang="en-US" dirty="0"/>
          </a:p>
        </p:txBody>
      </p:sp>
      <p:sp>
        <p:nvSpPr>
          <p:cNvPr id="6" name="Content Placeholder 5"/>
          <p:cNvSpPr>
            <a:spLocks noGrp="1"/>
          </p:cNvSpPr>
          <p:nvPr>
            <p:ph sz="quarter" idx="4"/>
          </p:nvPr>
        </p:nvSpPr>
        <p:spPr>
          <a:xfrm>
            <a:off x="5142697" y="4639608"/>
            <a:ext cx="4318649" cy="6824164"/>
          </a:xfrm>
        </p:spPr>
        <p:txBody>
          <a:bodyPr/>
          <a:lstStyle/>
          <a:p>
            <a:pPr lvl="0"/>
            <a:r>
              <a:rPr lang="es-ES"/>
              <a:t>Editar los estilos de texto del patrón
Segundo nivel
Tercer nivel
Cuarto nivel
Quinto nivel</a:t>
            </a:r>
            <a:endParaRPr lang="en-US" dirty="0"/>
          </a:p>
        </p:txBody>
      </p:sp>
      <p:sp>
        <p:nvSpPr>
          <p:cNvPr id="7" name="Date Placeholder 6"/>
          <p:cNvSpPr>
            <a:spLocks noGrp="1"/>
          </p:cNvSpPr>
          <p:nvPr>
            <p:ph type="dt" sz="half" idx="10"/>
          </p:nvPr>
        </p:nvSpPr>
        <p:spPr/>
        <p:txBody>
          <a:bodyPr/>
          <a:lstStyle/>
          <a:p>
            <a:fld id="{C535C403-A1CB-BC41-852D-58AFFE601690}" type="datetimeFigureOut">
              <a:rPr lang="es-CL" smtClean="0"/>
              <a:t>31-10-23</a:t>
            </a:fld>
            <a:endParaRPr lang="es-CL"/>
          </a:p>
        </p:txBody>
      </p:sp>
      <p:sp>
        <p:nvSpPr>
          <p:cNvPr id="8" name="Footer Placeholder 7"/>
          <p:cNvSpPr>
            <a:spLocks noGrp="1"/>
          </p:cNvSpPr>
          <p:nvPr>
            <p:ph type="ftr" sz="quarter" idx="11"/>
          </p:nvPr>
        </p:nvSpPr>
        <p:spPr/>
        <p:txBody>
          <a:bodyPr/>
          <a:lstStyle/>
          <a:p>
            <a:endParaRPr lang="es-CL"/>
          </a:p>
        </p:txBody>
      </p:sp>
      <p:sp>
        <p:nvSpPr>
          <p:cNvPr id="9" name="Slide Number Placeholder 8"/>
          <p:cNvSpPr>
            <a:spLocks noGrp="1"/>
          </p:cNvSpPr>
          <p:nvPr>
            <p:ph type="sldNum" sz="quarter" idx="12"/>
          </p:nvPr>
        </p:nvSpPr>
        <p:spPr/>
        <p:txBody>
          <a:bodyPr/>
          <a:lstStyle/>
          <a:p>
            <a:fld id="{9E31A76C-88EE-7440-82BB-742C52EB54F7}" type="slidenum">
              <a:rPr lang="es-CL" smtClean="0"/>
              <a:t>‹Nº›</a:t>
            </a:fld>
            <a:endParaRPr lang="es-CL"/>
          </a:p>
        </p:txBody>
      </p:sp>
    </p:spTree>
    <p:extLst>
      <p:ext uri="{BB962C8B-B14F-4D97-AF65-F5344CB8AC3E}">
        <p14:creationId xmlns:p14="http://schemas.microsoft.com/office/powerpoint/2010/main" val="31551421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C535C403-A1CB-BC41-852D-58AFFE601690}" type="datetimeFigureOut">
              <a:rPr lang="es-CL" smtClean="0"/>
              <a:t>31-10-23</a:t>
            </a:fld>
            <a:endParaRPr lang="es-CL"/>
          </a:p>
        </p:txBody>
      </p:sp>
      <p:sp>
        <p:nvSpPr>
          <p:cNvPr id="4" name="Footer Placeholder 3"/>
          <p:cNvSpPr>
            <a:spLocks noGrp="1"/>
          </p:cNvSpPr>
          <p:nvPr>
            <p:ph type="ftr" sz="quarter" idx="11"/>
          </p:nvPr>
        </p:nvSpPr>
        <p:spPr/>
        <p:txBody>
          <a:bodyPr/>
          <a:lstStyle/>
          <a:p>
            <a:endParaRPr lang="es-CL"/>
          </a:p>
        </p:txBody>
      </p:sp>
      <p:sp>
        <p:nvSpPr>
          <p:cNvPr id="5" name="Slide Number Placeholder 4"/>
          <p:cNvSpPr>
            <a:spLocks noGrp="1"/>
          </p:cNvSpPr>
          <p:nvPr>
            <p:ph type="sldNum" sz="quarter" idx="12"/>
          </p:nvPr>
        </p:nvSpPr>
        <p:spPr/>
        <p:txBody>
          <a:bodyPr/>
          <a:lstStyle/>
          <a:p>
            <a:fld id="{9E31A76C-88EE-7440-82BB-742C52EB54F7}" type="slidenum">
              <a:rPr lang="es-CL" smtClean="0"/>
              <a:t>‹Nº›</a:t>
            </a:fld>
            <a:endParaRPr lang="es-CL"/>
          </a:p>
        </p:txBody>
      </p:sp>
    </p:spTree>
    <p:extLst>
      <p:ext uri="{BB962C8B-B14F-4D97-AF65-F5344CB8AC3E}">
        <p14:creationId xmlns:p14="http://schemas.microsoft.com/office/powerpoint/2010/main" val="2268679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35C403-A1CB-BC41-852D-58AFFE601690}" type="datetimeFigureOut">
              <a:rPr lang="es-CL" smtClean="0"/>
              <a:t>31-10-23</a:t>
            </a:fld>
            <a:endParaRPr lang="es-CL"/>
          </a:p>
        </p:txBody>
      </p:sp>
      <p:sp>
        <p:nvSpPr>
          <p:cNvPr id="3" name="Footer Placeholder 2"/>
          <p:cNvSpPr>
            <a:spLocks noGrp="1"/>
          </p:cNvSpPr>
          <p:nvPr>
            <p:ph type="ftr" sz="quarter" idx="11"/>
          </p:nvPr>
        </p:nvSpPr>
        <p:spPr/>
        <p:txBody>
          <a:bodyPr/>
          <a:lstStyle/>
          <a:p>
            <a:endParaRPr lang="es-CL"/>
          </a:p>
        </p:txBody>
      </p:sp>
      <p:sp>
        <p:nvSpPr>
          <p:cNvPr id="4" name="Slide Number Placeholder 3"/>
          <p:cNvSpPr>
            <a:spLocks noGrp="1"/>
          </p:cNvSpPr>
          <p:nvPr>
            <p:ph type="sldNum" sz="quarter" idx="12"/>
          </p:nvPr>
        </p:nvSpPr>
        <p:spPr/>
        <p:txBody>
          <a:bodyPr/>
          <a:lstStyle/>
          <a:p>
            <a:fld id="{9E31A76C-88EE-7440-82BB-742C52EB54F7}" type="slidenum">
              <a:rPr lang="es-CL" smtClean="0"/>
              <a:t>‹Nº›</a:t>
            </a:fld>
            <a:endParaRPr lang="es-CL"/>
          </a:p>
        </p:txBody>
      </p:sp>
    </p:spTree>
    <p:extLst>
      <p:ext uri="{BB962C8B-B14F-4D97-AF65-F5344CB8AC3E}">
        <p14:creationId xmlns:p14="http://schemas.microsoft.com/office/powerpoint/2010/main" val="20889610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99714" y="846772"/>
            <a:ext cx="3276353" cy="2963704"/>
          </a:xfrm>
        </p:spPr>
        <p:txBody>
          <a:bodyPr anchor="b"/>
          <a:lstStyle>
            <a:lvl1pPr>
              <a:defRPr sz="3555"/>
            </a:lvl1pPr>
          </a:lstStyle>
          <a:p>
            <a:r>
              <a:rPr lang="es-ES"/>
              <a:t>Haga clic para modificar el estilo de título del patrón</a:t>
            </a:r>
            <a:endParaRPr lang="en-US" dirty="0"/>
          </a:p>
        </p:txBody>
      </p:sp>
      <p:sp>
        <p:nvSpPr>
          <p:cNvPr id="3" name="Content Placeholder 2"/>
          <p:cNvSpPr>
            <a:spLocks noGrp="1"/>
          </p:cNvSpPr>
          <p:nvPr>
            <p:ph idx="1"/>
          </p:nvPr>
        </p:nvSpPr>
        <p:spPr>
          <a:xfrm>
            <a:off x="4318648" y="1828796"/>
            <a:ext cx="5142697" cy="9026360"/>
          </a:xfrm>
        </p:spPr>
        <p:txBody>
          <a:bodyPr/>
          <a:lstStyle>
            <a:lvl1pPr>
              <a:defRPr sz="3555"/>
            </a:lvl1pPr>
            <a:lvl2pPr>
              <a:defRPr sz="3111"/>
            </a:lvl2pPr>
            <a:lvl3pPr>
              <a:defRPr sz="2666"/>
            </a:lvl3pPr>
            <a:lvl4pPr>
              <a:defRPr sz="2222"/>
            </a:lvl4pPr>
            <a:lvl5pPr>
              <a:defRPr sz="2222"/>
            </a:lvl5pPr>
            <a:lvl6pPr>
              <a:defRPr sz="2222"/>
            </a:lvl6pPr>
            <a:lvl7pPr>
              <a:defRPr sz="2222"/>
            </a:lvl7pPr>
            <a:lvl8pPr>
              <a:defRPr sz="2222"/>
            </a:lvl8pPr>
            <a:lvl9pPr>
              <a:defRPr sz="2222"/>
            </a:lvl9pPr>
          </a:lstStyle>
          <a:p>
            <a:pPr lvl="0"/>
            <a:r>
              <a:rPr lang="es-ES"/>
              <a:t>Editar los estilos de texto del patrón
Segundo nivel
Tercer nivel
Cuarto nivel
Quinto nivel</a:t>
            </a:r>
            <a:endParaRPr lang="en-US" dirty="0"/>
          </a:p>
        </p:txBody>
      </p:sp>
      <p:sp>
        <p:nvSpPr>
          <p:cNvPr id="4" name="Text Placeholder 3"/>
          <p:cNvSpPr>
            <a:spLocks noGrp="1"/>
          </p:cNvSpPr>
          <p:nvPr>
            <p:ph type="body" sz="half" idx="2"/>
          </p:nvPr>
        </p:nvSpPr>
        <p:spPr>
          <a:xfrm>
            <a:off x="699714" y="3810476"/>
            <a:ext cx="3276353" cy="7059379"/>
          </a:xfrm>
        </p:spPr>
        <p:txBody>
          <a:bodyPr/>
          <a:lstStyle>
            <a:lvl1pPr marL="0" indent="0">
              <a:buNone/>
              <a:defRPr sz="1777"/>
            </a:lvl1pPr>
            <a:lvl2pPr marL="507903" indent="0">
              <a:buNone/>
              <a:defRPr sz="1555"/>
            </a:lvl2pPr>
            <a:lvl3pPr marL="1015807" indent="0">
              <a:buNone/>
              <a:defRPr sz="1333"/>
            </a:lvl3pPr>
            <a:lvl4pPr marL="1523710" indent="0">
              <a:buNone/>
              <a:defRPr sz="1111"/>
            </a:lvl4pPr>
            <a:lvl5pPr marL="2031614" indent="0">
              <a:buNone/>
              <a:defRPr sz="1111"/>
            </a:lvl5pPr>
            <a:lvl6pPr marL="2539517" indent="0">
              <a:buNone/>
              <a:defRPr sz="1111"/>
            </a:lvl6pPr>
            <a:lvl7pPr marL="3047421" indent="0">
              <a:buNone/>
              <a:defRPr sz="1111"/>
            </a:lvl7pPr>
            <a:lvl8pPr marL="3555324" indent="0">
              <a:buNone/>
              <a:defRPr sz="1111"/>
            </a:lvl8pPr>
            <a:lvl9pPr marL="4063228" indent="0">
              <a:buNone/>
              <a:defRPr sz="1111"/>
            </a:lvl9pPr>
          </a:lstStyle>
          <a:p>
            <a:pPr lvl="0"/>
            <a:r>
              <a:rPr lang="es-ES"/>
              <a:t>Editar los estilos de texto del patrón
Segundo nivel
Tercer nivel
Cuarto nivel
Quinto nivel</a:t>
            </a:r>
            <a:endParaRPr lang="en-US" dirty="0"/>
          </a:p>
        </p:txBody>
      </p:sp>
      <p:sp>
        <p:nvSpPr>
          <p:cNvPr id="5" name="Date Placeholder 4"/>
          <p:cNvSpPr>
            <a:spLocks noGrp="1"/>
          </p:cNvSpPr>
          <p:nvPr>
            <p:ph type="dt" sz="half" idx="10"/>
          </p:nvPr>
        </p:nvSpPr>
        <p:spPr/>
        <p:txBody>
          <a:bodyPr/>
          <a:lstStyle/>
          <a:p>
            <a:fld id="{C535C403-A1CB-BC41-852D-58AFFE601690}" type="datetimeFigureOut">
              <a:rPr lang="es-CL" smtClean="0"/>
              <a:t>31-10-23</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9E31A76C-88EE-7440-82BB-742C52EB54F7}" type="slidenum">
              <a:rPr lang="es-CL" smtClean="0"/>
              <a:t>‹Nº›</a:t>
            </a:fld>
            <a:endParaRPr lang="es-CL"/>
          </a:p>
        </p:txBody>
      </p:sp>
    </p:spTree>
    <p:extLst>
      <p:ext uri="{BB962C8B-B14F-4D97-AF65-F5344CB8AC3E}">
        <p14:creationId xmlns:p14="http://schemas.microsoft.com/office/powerpoint/2010/main" val="17849657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99714" y="846772"/>
            <a:ext cx="3276353" cy="2963704"/>
          </a:xfrm>
        </p:spPr>
        <p:txBody>
          <a:bodyPr anchor="b"/>
          <a:lstStyle>
            <a:lvl1pPr>
              <a:defRPr sz="3555"/>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4318648" y="1828796"/>
            <a:ext cx="5142697" cy="9026360"/>
          </a:xfrm>
        </p:spPr>
        <p:txBody>
          <a:bodyPr anchor="t"/>
          <a:lstStyle>
            <a:lvl1pPr marL="0" indent="0">
              <a:buNone/>
              <a:defRPr sz="3555"/>
            </a:lvl1pPr>
            <a:lvl2pPr marL="507903" indent="0">
              <a:buNone/>
              <a:defRPr sz="3111"/>
            </a:lvl2pPr>
            <a:lvl3pPr marL="1015807" indent="0">
              <a:buNone/>
              <a:defRPr sz="2666"/>
            </a:lvl3pPr>
            <a:lvl4pPr marL="1523710" indent="0">
              <a:buNone/>
              <a:defRPr sz="2222"/>
            </a:lvl4pPr>
            <a:lvl5pPr marL="2031614" indent="0">
              <a:buNone/>
              <a:defRPr sz="2222"/>
            </a:lvl5pPr>
            <a:lvl6pPr marL="2539517" indent="0">
              <a:buNone/>
              <a:defRPr sz="2222"/>
            </a:lvl6pPr>
            <a:lvl7pPr marL="3047421" indent="0">
              <a:buNone/>
              <a:defRPr sz="2222"/>
            </a:lvl7pPr>
            <a:lvl8pPr marL="3555324" indent="0">
              <a:buNone/>
              <a:defRPr sz="2222"/>
            </a:lvl8pPr>
            <a:lvl9pPr marL="4063228" indent="0">
              <a:buNone/>
              <a:defRPr sz="2222"/>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99714" y="3810476"/>
            <a:ext cx="3276353" cy="7059379"/>
          </a:xfrm>
        </p:spPr>
        <p:txBody>
          <a:bodyPr/>
          <a:lstStyle>
            <a:lvl1pPr marL="0" indent="0">
              <a:buNone/>
              <a:defRPr sz="1777"/>
            </a:lvl1pPr>
            <a:lvl2pPr marL="507903" indent="0">
              <a:buNone/>
              <a:defRPr sz="1555"/>
            </a:lvl2pPr>
            <a:lvl3pPr marL="1015807" indent="0">
              <a:buNone/>
              <a:defRPr sz="1333"/>
            </a:lvl3pPr>
            <a:lvl4pPr marL="1523710" indent="0">
              <a:buNone/>
              <a:defRPr sz="1111"/>
            </a:lvl4pPr>
            <a:lvl5pPr marL="2031614" indent="0">
              <a:buNone/>
              <a:defRPr sz="1111"/>
            </a:lvl5pPr>
            <a:lvl6pPr marL="2539517" indent="0">
              <a:buNone/>
              <a:defRPr sz="1111"/>
            </a:lvl6pPr>
            <a:lvl7pPr marL="3047421" indent="0">
              <a:buNone/>
              <a:defRPr sz="1111"/>
            </a:lvl7pPr>
            <a:lvl8pPr marL="3555324" indent="0">
              <a:buNone/>
              <a:defRPr sz="1111"/>
            </a:lvl8pPr>
            <a:lvl9pPr marL="4063228" indent="0">
              <a:buNone/>
              <a:defRPr sz="1111"/>
            </a:lvl9pPr>
          </a:lstStyle>
          <a:p>
            <a:pPr lvl="0"/>
            <a:r>
              <a:rPr lang="es-ES"/>
              <a:t>Editar los estilos de texto del patrón
Segundo nivel
Tercer nivel
Cuarto nivel
Quinto nivel</a:t>
            </a:r>
            <a:endParaRPr lang="en-US" dirty="0"/>
          </a:p>
        </p:txBody>
      </p:sp>
      <p:sp>
        <p:nvSpPr>
          <p:cNvPr id="5" name="Date Placeholder 4"/>
          <p:cNvSpPr>
            <a:spLocks noGrp="1"/>
          </p:cNvSpPr>
          <p:nvPr>
            <p:ph type="dt" sz="half" idx="10"/>
          </p:nvPr>
        </p:nvSpPr>
        <p:spPr/>
        <p:txBody>
          <a:bodyPr/>
          <a:lstStyle/>
          <a:p>
            <a:fld id="{C535C403-A1CB-BC41-852D-58AFFE601690}" type="datetimeFigureOut">
              <a:rPr lang="es-CL" smtClean="0"/>
              <a:t>31-10-23</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9E31A76C-88EE-7440-82BB-742C52EB54F7}" type="slidenum">
              <a:rPr lang="es-CL" smtClean="0"/>
              <a:t>‹Nº›</a:t>
            </a:fld>
            <a:endParaRPr lang="es-CL"/>
          </a:p>
        </p:txBody>
      </p:sp>
    </p:spTree>
    <p:extLst>
      <p:ext uri="{BB962C8B-B14F-4D97-AF65-F5344CB8AC3E}">
        <p14:creationId xmlns:p14="http://schemas.microsoft.com/office/powerpoint/2010/main" val="26710541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98391" y="676245"/>
            <a:ext cx="8761631" cy="2455053"/>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98391" y="3381210"/>
            <a:ext cx="8761631" cy="8059041"/>
          </a:xfrm>
          <a:prstGeom prst="rect">
            <a:avLst/>
          </a:prstGeom>
        </p:spPr>
        <p:txBody>
          <a:bodyPr vert="horz" lIns="91440" tIns="45720" rIns="91440" bIns="45720" rtlCol="0">
            <a:normAutofit/>
          </a:bodyPr>
          <a:lstStyle/>
          <a:p>
            <a:pPr lvl="0"/>
            <a:r>
              <a:rPr lang="es-ES"/>
              <a:t>Editar los estilos de texto del patrón
Segundo nivel
Tercer nivel
Cuarto nivel
Quinto nivel</a:t>
            </a:r>
            <a:endParaRPr lang="en-US" dirty="0"/>
          </a:p>
        </p:txBody>
      </p:sp>
      <p:sp>
        <p:nvSpPr>
          <p:cNvPr id="4" name="Date Placeholder 3"/>
          <p:cNvSpPr>
            <a:spLocks noGrp="1"/>
          </p:cNvSpPr>
          <p:nvPr>
            <p:ph type="dt" sz="half" idx="2"/>
          </p:nvPr>
        </p:nvSpPr>
        <p:spPr>
          <a:xfrm>
            <a:off x="698391" y="11772493"/>
            <a:ext cx="2285643" cy="676242"/>
          </a:xfrm>
          <a:prstGeom prst="rect">
            <a:avLst/>
          </a:prstGeom>
        </p:spPr>
        <p:txBody>
          <a:bodyPr vert="horz" lIns="91440" tIns="45720" rIns="91440" bIns="45720" rtlCol="0" anchor="ctr"/>
          <a:lstStyle>
            <a:lvl1pPr algn="l">
              <a:defRPr sz="1333">
                <a:solidFill>
                  <a:schemeClr val="tx1">
                    <a:tint val="75000"/>
                  </a:schemeClr>
                </a:solidFill>
              </a:defRPr>
            </a:lvl1pPr>
          </a:lstStyle>
          <a:p>
            <a:fld id="{C535C403-A1CB-BC41-852D-58AFFE601690}" type="datetimeFigureOut">
              <a:rPr lang="es-CL" smtClean="0"/>
              <a:t>31-10-23</a:t>
            </a:fld>
            <a:endParaRPr lang="es-CL"/>
          </a:p>
        </p:txBody>
      </p:sp>
      <p:sp>
        <p:nvSpPr>
          <p:cNvPr id="5" name="Footer Placeholder 4"/>
          <p:cNvSpPr>
            <a:spLocks noGrp="1"/>
          </p:cNvSpPr>
          <p:nvPr>
            <p:ph type="ftr" sz="quarter" idx="3"/>
          </p:nvPr>
        </p:nvSpPr>
        <p:spPr>
          <a:xfrm>
            <a:off x="3364975" y="11772493"/>
            <a:ext cx="3428464" cy="676242"/>
          </a:xfrm>
          <a:prstGeom prst="rect">
            <a:avLst/>
          </a:prstGeom>
        </p:spPr>
        <p:txBody>
          <a:bodyPr vert="horz" lIns="91440" tIns="45720" rIns="91440" bIns="45720" rtlCol="0" anchor="ctr"/>
          <a:lstStyle>
            <a:lvl1pPr algn="ctr">
              <a:defRPr sz="1333">
                <a:solidFill>
                  <a:schemeClr val="tx1">
                    <a:tint val="75000"/>
                  </a:schemeClr>
                </a:solidFill>
              </a:defRPr>
            </a:lvl1pPr>
          </a:lstStyle>
          <a:p>
            <a:endParaRPr lang="es-CL"/>
          </a:p>
        </p:txBody>
      </p:sp>
      <p:sp>
        <p:nvSpPr>
          <p:cNvPr id="6" name="Slide Number Placeholder 5"/>
          <p:cNvSpPr>
            <a:spLocks noGrp="1"/>
          </p:cNvSpPr>
          <p:nvPr>
            <p:ph type="sldNum" sz="quarter" idx="4"/>
          </p:nvPr>
        </p:nvSpPr>
        <p:spPr>
          <a:xfrm>
            <a:off x="7174379" y="11772493"/>
            <a:ext cx="2285643" cy="676242"/>
          </a:xfrm>
          <a:prstGeom prst="rect">
            <a:avLst/>
          </a:prstGeom>
        </p:spPr>
        <p:txBody>
          <a:bodyPr vert="horz" lIns="91440" tIns="45720" rIns="91440" bIns="45720" rtlCol="0" anchor="ctr"/>
          <a:lstStyle>
            <a:lvl1pPr algn="r">
              <a:defRPr sz="1333">
                <a:solidFill>
                  <a:schemeClr val="tx1">
                    <a:tint val="75000"/>
                  </a:schemeClr>
                </a:solidFill>
              </a:defRPr>
            </a:lvl1pPr>
          </a:lstStyle>
          <a:p>
            <a:fld id="{9E31A76C-88EE-7440-82BB-742C52EB54F7}" type="slidenum">
              <a:rPr lang="es-CL" smtClean="0"/>
              <a:t>‹Nº›</a:t>
            </a:fld>
            <a:endParaRPr lang="es-CL"/>
          </a:p>
        </p:txBody>
      </p:sp>
    </p:spTree>
    <p:extLst>
      <p:ext uri="{BB962C8B-B14F-4D97-AF65-F5344CB8AC3E}">
        <p14:creationId xmlns:p14="http://schemas.microsoft.com/office/powerpoint/2010/main" val="328091493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015807" rtl="0" eaLnBrk="1" latinLnBrk="0" hangingPunct="1">
        <a:lnSpc>
          <a:spcPct val="90000"/>
        </a:lnSpc>
        <a:spcBef>
          <a:spcPct val="0"/>
        </a:spcBef>
        <a:buNone/>
        <a:defRPr sz="4888" kern="1200">
          <a:solidFill>
            <a:schemeClr val="tx1"/>
          </a:solidFill>
          <a:latin typeface="+mj-lt"/>
          <a:ea typeface="+mj-ea"/>
          <a:cs typeface="+mj-cs"/>
        </a:defRPr>
      </a:lvl1pPr>
    </p:titleStyle>
    <p:bodyStyle>
      <a:lvl1pPr marL="253952" indent="-253952" algn="l" defTabSz="1015807" rtl="0" eaLnBrk="1" latinLnBrk="0" hangingPunct="1">
        <a:lnSpc>
          <a:spcPct val="90000"/>
        </a:lnSpc>
        <a:spcBef>
          <a:spcPts val="1111"/>
        </a:spcBef>
        <a:buFont typeface="Arial" panose="020B0604020202020204" pitchFamily="34" charset="0"/>
        <a:buChar char="•"/>
        <a:defRPr sz="3111" kern="1200">
          <a:solidFill>
            <a:schemeClr val="tx1"/>
          </a:solidFill>
          <a:latin typeface="+mn-lt"/>
          <a:ea typeface="+mn-ea"/>
          <a:cs typeface="+mn-cs"/>
        </a:defRPr>
      </a:lvl1pPr>
      <a:lvl2pPr marL="761855" indent="-253952" algn="l" defTabSz="1015807" rtl="0" eaLnBrk="1" latinLnBrk="0" hangingPunct="1">
        <a:lnSpc>
          <a:spcPct val="90000"/>
        </a:lnSpc>
        <a:spcBef>
          <a:spcPts val="555"/>
        </a:spcBef>
        <a:buFont typeface="Arial" panose="020B0604020202020204" pitchFamily="34" charset="0"/>
        <a:buChar char="•"/>
        <a:defRPr sz="2666" kern="1200">
          <a:solidFill>
            <a:schemeClr val="tx1"/>
          </a:solidFill>
          <a:latin typeface="+mn-lt"/>
          <a:ea typeface="+mn-ea"/>
          <a:cs typeface="+mn-cs"/>
        </a:defRPr>
      </a:lvl2pPr>
      <a:lvl3pPr marL="1269759" indent="-253952" algn="l" defTabSz="1015807" rtl="0" eaLnBrk="1" latinLnBrk="0" hangingPunct="1">
        <a:lnSpc>
          <a:spcPct val="90000"/>
        </a:lnSpc>
        <a:spcBef>
          <a:spcPts val="555"/>
        </a:spcBef>
        <a:buFont typeface="Arial" panose="020B0604020202020204" pitchFamily="34" charset="0"/>
        <a:buChar char="•"/>
        <a:defRPr sz="2222" kern="1200">
          <a:solidFill>
            <a:schemeClr val="tx1"/>
          </a:solidFill>
          <a:latin typeface="+mn-lt"/>
          <a:ea typeface="+mn-ea"/>
          <a:cs typeface="+mn-cs"/>
        </a:defRPr>
      </a:lvl3pPr>
      <a:lvl4pPr marL="1777662" indent="-253952" algn="l" defTabSz="1015807" rtl="0" eaLnBrk="1" latinLnBrk="0" hangingPunct="1">
        <a:lnSpc>
          <a:spcPct val="90000"/>
        </a:lnSpc>
        <a:spcBef>
          <a:spcPts val="555"/>
        </a:spcBef>
        <a:buFont typeface="Arial" panose="020B0604020202020204" pitchFamily="34" charset="0"/>
        <a:buChar char="•"/>
        <a:defRPr sz="2000" kern="1200">
          <a:solidFill>
            <a:schemeClr val="tx1"/>
          </a:solidFill>
          <a:latin typeface="+mn-lt"/>
          <a:ea typeface="+mn-ea"/>
          <a:cs typeface="+mn-cs"/>
        </a:defRPr>
      </a:lvl4pPr>
      <a:lvl5pPr marL="2285566" indent="-253952" algn="l" defTabSz="1015807" rtl="0" eaLnBrk="1" latinLnBrk="0" hangingPunct="1">
        <a:lnSpc>
          <a:spcPct val="90000"/>
        </a:lnSpc>
        <a:spcBef>
          <a:spcPts val="555"/>
        </a:spcBef>
        <a:buFont typeface="Arial" panose="020B0604020202020204" pitchFamily="34" charset="0"/>
        <a:buChar char="•"/>
        <a:defRPr sz="2000" kern="1200">
          <a:solidFill>
            <a:schemeClr val="tx1"/>
          </a:solidFill>
          <a:latin typeface="+mn-lt"/>
          <a:ea typeface="+mn-ea"/>
          <a:cs typeface="+mn-cs"/>
        </a:defRPr>
      </a:lvl5pPr>
      <a:lvl6pPr marL="2793469" indent="-253952" algn="l" defTabSz="1015807" rtl="0" eaLnBrk="1" latinLnBrk="0" hangingPunct="1">
        <a:lnSpc>
          <a:spcPct val="90000"/>
        </a:lnSpc>
        <a:spcBef>
          <a:spcPts val="555"/>
        </a:spcBef>
        <a:buFont typeface="Arial" panose="020B0604020202020204" pitchFamily="34" charset="0"/>
        <a:buChar char="•"/>
        <a:defRPr sz="2000" kern="1200">
          <a:solidFill>
            <a:schemeClr val="tx1"/>
          </a:solidFill>
          <a:latin typeface="+mn-lt"/>
          <a:ea typeface="+mn-ea"/>
          <a:cs typeface="+mn-cs"/>
        </a:defRPr>
      </a:lvl6pPr>
      <a:lvl7pPr marL="3301373" indent="-253952" algn="l" defTabSz="1015807" rtl="0" eaLnBrk="1" latinLnBrk="0" hangingPunct="1">
        <a:lnSpc>
          <a:spcPct val="90000"/>
        </a:lnSpc>
        <a:spcBef>
          <a:spcPts val="555"/>
        </a:spcBef>
        <a:buFont typeface="Arial" panose="020B0604020202020204" pitchFamily="34" charset="0"/>
        <a:buChar char="•"/>
        <a:defRPr sz="2000" kern="1200">
          <a:solidFill>
            <a:schemeClr val="tx1"/>
          </a:solidFill>
          <a:latin typeface="+mn-lt"/>
          <a:ea typeface="+mn-ea"/>
          <a:cs typeface="+mn-cs"/>
        </a:defRPr>
      </a:lvl7pPr>
      <a:lvl8pPr marL="3809276" indent="-253952" algn="l" defTabSz="1015807" rtl="0" eaLnBrk="1" latinLnBrk="0" hangingPunct="1">
        <a:lnSpc>
          <a:spcPct val="90000"/>
        </a:lnSpc>
        <a:spcBef>
          <a:spcPts val="555"/>
        </a:spcBef>
        <a:buFont typeface="Arial" panose="020B0604020202020204" pitchFamily="34" charset="0"/>
        <a:buChar char="•"/>
        <a:defRPr sz="2000" kern="1200">
          <a:solidFill>
            <a:schemeClr val="tx1"/>
          </a:solidFill>
          <a:latin typeface="+mn-lt"/>
          <a:ea typeface="+mn-ea"/>
          <a:cs typeface="+mn-cs"/>
        </a:defRPr>
      </a:lvl8pPr>
      <a:lvl9pPr marL="4317180" indent="-253952" algn="l" defTabSz="1015807" rtl="0" eaLnBrk="1" latinLnBrk="0" hangingPunct="1">
        <a:lnSpc>
          <a:spcPct val="90000"/>
        </a:lnSpc>
        <a:spcBef>
          <a:spcPts val="555"/>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1015807" rtl="0" eaLnBrk="1" latinLnBrk="0" hangingPunct="1">
        <a:defRPr sz="2000" kern="1200">
          <a:solidFill>
            <a:schemeClr val="tx1"/>
          </a:solidFill>
          <a:latin typeface="+mn-lt"/>
          <a:ea typeface="+mn-ea"/>
          <a:cs typeface="+mn-cs"/>
        </a:defRPr>
      </a:lvl1pPr>
      <a:lvl2pPr marL="507903" algn="l" defTabSz="1015807" rtl="0" eaLnBrk="1" latinLnBrk="0" hangingPunct="1">
        <a:defRPr sz="2000" kern="1200">
          <a:solidFill>
            <a:schemeClr val="tx1"/>
          </a:solidFill>
          <a:latin typeface="+mn-lt"/>
          <a:ea typeface="+mn-ea"/>
          <a:cs typeface="+mn-cs"/>
        </a:defRPr>
      </a:lvl2pPr>
      <a:lvl3pPr marL="1015807" algn="l" defTabSz="1015807" rtl="0" eaLnBrk="1" latinLnBrk="0" hangingPunct="1">
        <a:defRPr sz="2000" kern="1200">
          <a:solidFill>
            <a:schemeClr val="tx1"/>
          </a:solidFill>
          <a:latin typeface="+mn-lt"/>
          <a:ea typeface="+mn-ea"/>
          <a:cs typeface="+mn-cs"/>
        </a:defRPr>
      </a:lvl3pPr>
      <a:lvl4pPr marL="1523710" algn="l" defTabSz="1015807" rtl="0" eaLnBrk="1" latinLnBrk="0" hangingPunct="1">
        <a:defRPr sz="2000" kern="1200">
          <a:solidFill>
            <a:schemeClr val="tx1"/>
          </a:solidFill>
          <a:latin typeface="+mn-lt"/>
          <a:ea typeface="+mn-ea"/>
          <a:cs typeface="+mn-cs"/>
        </a:defRPr>
      </a:lvl4pPr>
      <a:lvl5pPr marL="2031614" algn="l" defTabSz="1015807" rtl="0" eaLnBrk="1" latinLnBrk="0" hangingPunct="1">
        <a:defRPr sz="2000" kern="1200">
          <a:solidFill>
            <a:schemeClr val="tx1"/>
          </a:solidFill>
          <a:latin typeface="+mn-lt"/>
          <a:ea typeface="+mn-ea"/>
          <a:cs typeface="+mn-cs"/>
        </a:defRPr>
      </a:lvl5pPr>
      <a:lvl6pPr marL="2539517" algn="l" defTabSz="1015807" rtl="0" eaLnBrk="1" latinLnBrk="0" hangingPunct="1">
        <a:defRPr sz="2000" kern="1200">
          <a:solidFill>
            <a:schemeClr val="tx1"/>
          </a:solidFill>
          <a:latin typeface="+mn-lt"/>
          <a:ea typeface="+mn-ea"/>
          <a:cs typeface="+mn-cs"/>
        </a:defRPr>
      </a:lvl6pPr>
      <a:lvl7pPr marL="3047421" algn="l" defTabSz="1015807" rtl="0" eaLnBrk="1" latinLnBrk="0" hangingPunct="1">
        <a:defRPr sz="2000" kern="1200">
          <a:solidFill>
            <a:schemeClr val="tx1"/>
          </a:solidFill>
          <a:latin typeface="+mn-lt"/>
          <a:ea typeface="+mn-ea"/>
          <a:cs typeface="+mn-cs"/>
        </a:defRPr>
      </a:lvl7pPr>
      <a:lvl8pPr marL="3555324" algn="l" defTabSz="1015807" rtl="0" eaLnBrk="1" latinLnBrk="0" hangingPunct="1">
        <a:defRPr sz="2000" kern="1200">
          <a:solidFill>
            <a:schemeClr val="tx1"/>
          </a:solidFill>
          <a:latin typeface="+mn-lt"/>
          <a:ea typeface="+mn-ea"/>
          <a:cs typeface="+mn-cs"/>
        </a:defRPr>
      </a:lvl8pPr>
      <a:lvl9pPr marL="4063228" algn="l" defTabSz="1015807"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D4C46794-3EA4-4C43-9F16-37DB8B59C530}"/>
              </a:ext>
            </a:extLst>
          </p:cNvPr>
          <p:cNvSpPr txBox="1"/>
          <p:nvPr/>
        </p:nvSpPr>
        <p:spPr>
          <a:xfrm>
            <a:off x="1114800" y="3982453"/>
            <a:ext cx="7928811" cy="7171194"/>
          </a:xfrm>
          <a:prstGeom prst="rect">
            <a:avLst/>
          </a:prstGeom>
          <a:noFill/>
        </p:spPr>
        <p:txBody>
          <a:bodyPr wrap="square" rtlCol="0">
            <a:spAutoFit/>
          </a:bodyPr>
          <a:lstStyle/>
          <a:p>
            <a:pPr algn="ctr"/>
            <a:r>
              <a:rPr lang="es-CL" sz="1700" dirty="0">
                <a:solidFill>
                  <a:srgbClr val="002642"/>
                </a:solidFill>
              </a:rPr>
              <a:t>Lorem ipsum dolor sit amet, consectetuer adipiscing elit, sed diam nonummy nibh euismod tincidunt ut laoreet dolore magna aliquam erat volutpat. Ut wisi enim ad minim veniam, quis nostrud exerci tation ullamcorper suscipit lobortis nisl ut aliquip ex ea commodo consequat.</a:t>
            </a:r>
          </a:p>
          <a:p>
            <a:pPr algn="ctr"/>
            <a:endParaRPr lang="es-CL" sz="1700" dirty="0">
              <a:solidFill>
                <a:srgbClr val="002642"/>
              </a:solidFill>
            </a:endParaRPr>
          </a:p>
          <a:p>
            <a:pPr algn="ctr"/>
            <a:r>
              <a:rPr lang="es-CL" sz="1700" dirty="0">
                <a:solidFill>
                  <a:srgbClr val="002642"/>
                </a:solidFill>
              </a:rPr>
              <a:t>Duis autem vel eum iriure dolor in hendrerit in vulputate velit esse molestie consequat, vel illum dolore eu feugiat nulla facilisis at vero eros et accumsan et iusto odio dignissim qui blandit praesent luptatum zzril delenit augue duis dolore te feugait nulla facilisi.</a:t>
            </a:r>
          </a:p>
          <a:p>
            <a:pPr algn="ctr"/>
            <a:endParaRPr lang="es-CL" sz="1700" dirty="0">
              <a:solidFill>
                <a:srgbClr val="002642"/>
              </a:solidFill>
            </a:endParaRPr>
          </a:p>
          <a:p>
            <a:pPr algn="ctr"/>
            <a:endParaRPr lang="es-CL" sz="1700" dirty="0">
              <a:solidFill>
                <a:srgbClr val="002642"/>
              </a:solidFill>
            </a:endParaRPr>
          </a:p>
          <a:p>
            <a:pPr algn="ctr"/>
            <a:r>
              <a:rPr lang="es-CL" b="1" dirty="0">
                <a:solidFill>
                  <a:srgbClr val="002642"/>
                </a:solidFill>
              </a:rPr>
              <a:t>Lorem ipsum dolor sit amet</a:t>
            </a:r>
          </a:p>
          <a:p>
            <a:pPr algn="ctr"/>
            <a:endParaRPr lang="es-CL" sz="1700" dirty="0">
              <a:solidFill>
                <a:srgbClr val="002642"/>
              </a:solidFill>
            </a:endParaRPr>
          </a:p>
          <a:p>
            <a:pPr algn="ctr"/>
            <a:endParaRPr lang="es-CL" sz="1700" dirty="0">
              <a:solidFill>
                <a:srgbClr val="002642"/>
              </a:solidFill>
            </a:endParaRPr>
          </a:p>
          <a:p>
            <a:pPr algn="ctr"/>
            <a:r>
              <a:rPr lang="es-CL" sz="1700" dirty="0">
                <a:solidFill>
                  <a:srgbClr val="002642"/>
                </a:solidFill>
              </a:rPr>
              <a:t>Consectetuer adipiscing elit,</a:t>
            </a:r>
          </a:p>
          <a:p>
            <a:pPr algn="ctr"/>
            <a:endParaRPr lang="es-CL" sz="1700" dirty="0">
              <a:solidFill>
                <a:srgbClr val="002642"/>
              </a:solidFill>
            </a:endParaRPr>
          </a:p>
          <a:p>
            <a:pPr algn="ctr"/>
            <a:endParaRPr lang="es-CL" sz="1700" dirty="0">
              <a:solidFill>
                <a:srgbClr val="002642"/>
              </a:solidFill>
            </a:endParaRPr>
          </a:p>
          <a:p>
            <a:pPr algn="ctr"/>
            <a:endParaRPr lang="es-CL" sz="1700" dirty="0">
              <a:solidFill>
                <a:srgbClr val="002642"/>
              </a:solidFill>
            </a:endParaRPr>
          </a:p>
          <a:p>
            <a:pPr algn="ctr"/>
            <a:r>
              <a:rPr lang="es-CL" b="1" dirty="0">
                <a:solidFill>
                  <a:srgbClr val="002642"/>
                </a:solidFill>
              </a:rPr>
              <a:t>Lorem Ipsum Dolor</a:t>
            </a:r>
          </a:p>
          <a:p>
            <a:pPr algn="ctr"/>
            <a:endParaRPr lang="es-CL" sz="1700" dirty="0">
              <a:solidFill>
                <a:srgbClr val="002642"/>
              </a:solidFill>
            </a:endParaRPr>
          </a:p>
          <a:p>
            <a:pPr algn="ctr"/>
            <a:endParaRPr lang="es-CL" sz="1700" dirty="0">
              <a:solidFill>
                <a:srgbClr val="002642"/>
              </a:solidFill>
            </a:endParaRPr>
          </a:p>
          <a:p>
            <a:pPr algn="ctr"/>
            <a:endParaRPr lang="es-CL" sz="1700" dirty="0">
              <a:solidFill>
                <a:srgbClr val="002642"/>
              </a:solidFill>
            </a:endParaRPr>
          </a:p>
          <a:p>
            <a:pPr algn="ctr"/>
            <a:endParaRPr lang="es-CL" sz="1700" dirty="0">
              <a:solidFill>
                <a:srgbClr val="002642"/>
              </a:solidFill>
            </a:endParaRPr>
          </a:p>
          <a:p>
            <a:pPr algn="ctr"/>
            <a:endParaRPr lang="es-CL" sz="1700" dirty="0">
              <a:solidFill>
                <a:srgbClr val="002642"/>
              </a:solidFill>
            </a:endParaRPr>
          </a:p>
          <a:p>
            <a:pPr algn="ctr"/>
            <a:endParaRPr lang="es-CL" sz="1700" dirty="0">
              <a:solidFill>
                <a:srgbClr val="002642"/>
              </a:solidFill>
            </a:endParaRPr>
          </a:p>
          <a:p>
            <a:pPr algn="ctr"/>
            <a:endParaRPr lang="es-CL" sz="1700" dirty="0">
              <a:solidFill>
                <a:srgbClr val="002642"/>
              </a:solidFill>
            </a:endParaRPr>
          </a:p>
          <a:p>
            <a:pPr algn="ctr"/>
            <a:r>
              <a:rPr lang="es-CL" sz="1700" dirty="0">
                <a:solidFill>
                  <a:srgbClr val="002642"/>
                </a:solidFill>
              </a:rPr>
              <a:t>Universidad del Bío-Bío, X de XXXXX de 20XX</a:t>
            </a:r>
          </a:p>
          <a:p>
            <a:endParaRPr lang="es-CL" dirty="0"/>
          </a:p>
        </p:txBody>
      </p:sp>
    </p:spTree>
    <p:extLst>
      <p:ext uri="{BB962C8B-B14F-4D97-AF65-F5344CB8AC3E}">
        <p14:creationId xmlns:p14="http://schemas.microsoft.com/office/powerpoint/2010/main" val="2717125234"/>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TotalTime>
  <Words>112</Words>
  <Application>Microsoft Macintosh PowerPoint</Application>
  <PresentationFormat>Personalizado</PresentationFormat>
  <Paragraphs>21</Paragraphs>
  <Slides>1</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vt:i4>
      </vt:variant>
    </vt:vector>
  </HeadingPairs>
  <TitlesOfParts>
    <vt:vector size="5" baseType="lpstr">
      <vt:lpstr>Arial</vt:lpstr>
      <vt:lpstr>Calibri</vt:lpstr>
      <vt:lpstr>Calibri Light</vt:lpstr>
      <vt:lpstr>Tema de Office</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Microsoft Office User</dc:creator>
  <cp:lastModifiedBy>Microsoft Office User</cp:lastModifiedBy>
  <cp:revision>1</cp:revision>
  <dcterms:created xsi:type="dcterms:W3CDTF">2023-10-31T12:55:38Z</dcterms:created>
  <dcterms:modified xsi:type="dcterms:W3CDTF">2023-10-31T13:01:26Z</dcterms:modified>
</cp:coreProperties>
</file>