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4E6D"/>
    <a:srgbClr val="0D3757"/>
    <a:srgbClr val="014899"/>
    <a:srgbClr val="E610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/>
    <p:restoredTop sz="94688"/>
  </p:normalViewPr>
  <p:slideViewPr>
    <p:cSldViewPr snapToGrid="0" snapToObjects="1">
      <p:cViewPr varScale="1">
        <p:scale>
          <a:sx n="186" d="100"/>
          <a:sy n="186" d="100"/>
        </p:scale>
        <p:origin x="232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05C4AB-9464-B447-A322-6ABD58F3B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4D11A0-859F-9147-944F-A83D79A442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9841EB-ECB2-6C42-B8F5-0813AF0F8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18-03-25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43FD6D-529F-6D46-9839-DEB6B2637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22F459-504A-F549-8C80-957A05B4B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2653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5C02D-31E5-9847-ACB9-C4870198A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429EA8-93B3-164C-ADB0-B1D8BFA10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9C19DE-8F6F-3646-8D2C-BF659133E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18-03-25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C086AA-0475-424B-8B8E-95102FE46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F2BED0-1177-F243-A8FB-65587CB2E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008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FD31A18-E5A3-CD43-BD24-9DF9E7EEE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F7B2A25-9965-0946-9B99-4BC222AA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91D486-2BA9-534A-8E83-A78812D8B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18-03-25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5B68D1-4673-414E-9EA7-16CEDA6B1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8E6ED0-EB7B-AC47-A604-D0D3F7578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674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DC3F96-4FC7-3C43-9E4A-3902B7BDB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A00917-2744-A445-B4DA-5B8EB2575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1A2173-BE7B-4343-BCF1-0206DC528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18-03-25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F295D6-9EB1-C64F-8BBE-F56F2E25D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DF4FA8-B9AC-7D42-B254-75536959D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737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498666-38B1-914A-B659-4E95440D9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AF610E4-B4AC-9A4E-94F3-85F57902D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084E99-3AE5-494D-9429-65834317F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18-03-25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A8D522-4596-4344-BF49-197DD949B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CC3E65-4BCE-D54A-95E7-2AE836EDD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6937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4C5600-655A-C446-A5C3-1B4F88487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0816DC-1DE2-8348-A1B6-F51C84C70D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24931F9-9BE7-A04C-B512-91C3EF1366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4F865D-6E96-BE45-85BB-101543ABB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18-03-25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33FA79-7AD2-7C4E-AC5F-A5638DC46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A39524-C861-DA42-A73E-89AF5F75F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9004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8E2DA-1A1D-9A45-BEDF-60EF730A8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B0D015-B207-9743-8B29-34F062E0DF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5FDE79-D54E-244F-82A2-C626168C97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BD8EF48-AD51-9C4C-AB0F-A9DC0B84F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E27C7FB-BD0B-1B45-9B1C-9EC0668A32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2435544-3724-184F-818F-D183D15C0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18-03-25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F9EF1BD-44F2-6E4F-92F4-9650EA897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7825C59-9C88-A94D-8D12-88D4B58D3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666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14C36B-CACD-7141-B007-97B634B5D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097FA1C-26BA-3348-AFF6-FC907AC47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18-03-25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9FF1F69-9FBD-F141-8828-63B585BE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73759E-43BD-0142-A15D-5D8BA6DE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553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E554A2E-56D2-0C4A-8EEE-B1A742132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18-03-25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5536615-0E10-A344-A383-95C180B0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9AD068F-A708-1647-9785-BD3508077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648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CCD30D-4F25-DF40-BB80-91D15FFE1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585AA4-EE9E-A64B-A41F-D4BB4B639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5FBB0C-3D76-7948-B945-927D30145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4A551C-56BF-714C-A75D-3D38B16E4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18-03-25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60A04D-AD57-064C-B4F7-63C95E081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DB58EA-6E0A-C84C-816D-E28CCE8BF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016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CD4DB-4161-CA41-841D-DB33E44C0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F02F8BE-A5AB-8F41-9E92-EB5FE384B2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6DCA8A-D016-414C-9956-6F5B1E888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0C6FDF4-4309-C245-B586-FD204B3C5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8FD6-15BA-C045-9EA8-EB9B29FC4F13}" type="datetimeFigureOut">
              <a:rPr lang="es-CL" smtClean="0"/>
              <a:t>18-03-25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D04599-AF54-6342-998E-9B404C140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6CD0C6-3108-C640-9375-19D8E86EB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582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8C13CBD-7E90-3E4A-A038-422B52AA4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6870E6-C9C2-164D-AE3C-F2CD6C5FA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19EC8B-62F3-E54D-89E4-B0A956FDD3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D8FD6-15BA-C045-9EA8-EB9B29FC4F13}" type="datetimeFigureOut">
              <a:rPr lang="es-CL" smtClean="0"/>
              <a:t>18-03-25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3352E8-0920-2C49-882E-168A1621E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35B649-6D11-8C46-A6D7-EFF611CFE2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B9C9-0A4C-6048-964F-88457D77CEA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285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AD0707-095F-894C-9C8D-568261872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49794" y="2084294"/>
            <a:ext cx="4617309" cy="2387600"/>
          </a:xfrm>
        </p:spPr>
        <p:txBody>
          <a:bodyPr/>
          <a:lstStyle/>
          <a:p>
            <a:pPr algn="l"/>
            <a:endParaRPr lang="es-CL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3D3AAE-1967-6441-9FA6-740A187C1F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49794" y="4471894"/>
            <a:ext cx="4617309" cy="725394"/>
          </a:xfrm>
        </p:spPr>
        <p:txBody>
          <a:bodyPr/>
          <a:lstStyle/>
          <a:p>
            <a:pPr algn="l"/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420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AC00E9-3138-474A-93C1-96E250BCC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4319" y="365125"/>
            <a:ext cx="8983362" cy="1325563"/>
          </a:xfrm>
        </p:spPr>
        <p:txBody>
          <a:bodyPr/>
          <a:lstStyle/>
          <a:p>
            <a:endParaRPr lang="es-CL" b="1" dirty="0">
              <a:solidFill>
                <a:srgbClr val="2C4E6D"/>
              </a:solidFill>
              <a:latin typeface="+mn-lt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4D32EA-4EA6-8247-9C1D-AF434E48B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4319" y="1825625"/>
            <a:ext cx="8983362" cy="4351338"/>
          </a:xfrm>
        </p:spPr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476290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Macintosh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3</cp:revision>
  <dcterms:created xsi:type="dcterms:W3CDTF">2023-04-04T14:29:18Z</dcterms:created>
  <dcterms:modified xsi:type="dcterms:W3CDTF">2025-03-18T19:02:20Z</dcterms:modified>
</cp:coreProperties>
</file>