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77724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717"/>
    <p:restoredTop sz="94688"/>
  </p:normalViewPr>
  <p:slideViewPr>
    <p:cSldViewPr snapToGrid="0" snapToObjects="1">
      <p:cViewPr varScale="1">
        <p:scale>
          <a:sx n="173" d="100"/>
          <a:sy n="173" d="100"/>
        </p:scale>
        <p:origin x="288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272011"/>
            <a:ext cx="6606540" cy="2705947"/>
          </a:xfrm>
        </p:spPr>
        <p:txBody>
          <a:bodyPr anchor="b"/>
          <a:lstStyle>
            <a:lvl1pPr algn="ctr">
              <a:defRPr sz="51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1550" y="4082310"/>
            <a:ext cx="5829300" cy="1876530"/>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3D1E724-44C7-3F4F-B619-9256C50F6036}" type="datetimeFigureOut">
              <a:rPr lang="es-CL" smtClean="0"/>
              <a:t>18-03-25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CA29EBE-8491-D447-B21A-A8CFA32830F8}" type="slidenum">
              <a:rPr lang="es-CL" smtClean="0"/>
              <a:t>‹Nº›</a:t>
            </a:fld>
            <a:endParaRPr lang="es-CL"/>
          </a:p>
        </p:txBody>
      </p:sp>
    </p:spTree>
    <p:extLst>
      <p:ext uri="{BB962C8B-B14F-4D97-AF65-F5344CB8AC3E}">
        <p14:creationId xmlns:p14="http://schemas.microsoft.com/office/powerpoint/2010/main" val="1625244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A3D1E724-44C7-3F4F-B619-9256C50F6036}" type="datetimeFigureOut">
              <a:rPr lang="es-CL" smtClean="0"/>
              <a:t>18-03-25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CA29EBE-8491-D447-B21A-A8CFA32830F8}" type="slidenum">
              <a:rPr lang="es-CL" smtClean="0"/>
              <a:t>‹Nº›</a:t>
            </a:fld>
            <a:endParaRPr lang="es-CL"/>
          </a:p>
        </p:txBody>
      </p:sp>
    </p:spTree>
    <p:extLst>
      <p:ext uri="{BB962C8B-B14F-4D97-AF65-F5344CB8AC3E}">
        <p14:creationId xmlns:p14="http://schemas.microsoft.com/office/powerpoint/2010/main" val="3188027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413808"/>
            <a:ext cx="1675924" cy="658675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353" y="413808"/>
            <a:ext cx="4930616" cy="6586750"/>
          </a:xfrm>
        </p:spPr>
        <p:txBody>
          <a:bodyPr vert="eaVert"/>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A3D1E724-44C7-3F4F-B619-9256C50F6036}" type="datetimeFigureOut">
              <a:rPr lang="es-CL" smtClean="0"/>
              <a:t>18-03-25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CA29EBE-8491-D447-B21A-A8CFA32830F8}" type="slidenum">
              <a:rPr lang="es-CL" smtClean="0"/>
              <a:t>‹Nº›</a:t>
            </a:fld>
            <a:endParaRPr lang="es-CL"/>
          </a:p>
        </p:txBody>
      </p:sp>
    </p:spTree>
    <p:extLst>
      <p:ext uri="{BB962C8B-B14F-4D97-AF65-F5344CB8AC3E}">
        <p14:creationId xmlns:p14="http://schemas.microsoft.com/office/powerpoint/2010/main" val="3153538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A3D1E724-44C7-3F4F-B619-9256C50F6036}" type="datetimeFigureOut">
              <a:rPr lang="es-CL" smtClean="0"/>
              <a:t>18-03-25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CA29EBE-8491-D447-B21A-A8CFA32830F8}" type="slidenum">
              <a:rPr lang="es-CL" smtClean="0"/>
              <a:t>‹Nº›</a:t>
            </a:fld>
            <a:endParaRPr lang="es-CL"/>
          </a:p>
        </p:txBody>
      </p:sp>
    </p:spTree>
    <p:extLst>
      <p:ext uri="{BB962C8B-B14F-4D97-AF65-F5344CB8AC3E}">
        <p14:creationId xmlns:p14="http://schemas.microsoft.com/office/powerpoint/2010/main" val="224377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305" y="1937705"/>
            <a:ext cx="6703695" cy="3233102"/>
          </a:xfrm>
        </p:spPr>
        <p:txBody>
          <a:bodyPr anchor="b"/>
          <a:lstStyle>
            <a:lvl1pPr>
              <a:defRPr sz="51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305" y="5201393"/>
            <a:ext cx="6703695" cy="1700212"/>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A3D1E724-44C7-3F4F-B619-9256C50F6036}" type="datetimeFigureOut">
              <a:rPr lang="es-CL" smtClean="0"/>
              <a:t>18-03-25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CA29EBE-8491-D447-B21A-A8CFA32830F8}" type="slidenum">
              <a:rPr lang="es-CL" smtClean="0"/>
              <a:t>‹Nº›</a:t>
            </a:fld>
            <a:endParaRPr lang="es-CL"/>
          </a:p>
        </p:txBody>
      </p:sp>
    </p:spTree>
    <p:extLst>
      <p:ext uri="{BB962C8B-B14F-4D97-AF65-F5344CB8AC3E}">
        <p14:creationId xmlns:p14="http://schemas.microsoft.com/office/powerpoint/2010/main" val="1543562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353" y="2069042"/>
            <a:ext cx="3303270" cy="4931516"/>
          </a:xfrm>
        </p:spPr>
        <p:txBody>
          <a:bodyPr/>
          <a:lstStyle/>
          <a:p>
            <a:pPr lvl="0"/>
            <a:r>
              <a:rPr lang="es-ES"/>
              <a:t>Editar los estilos de texto del patrón
Segundo nivel
Tercer nivel
Cuarto nivel
Quinto nivel</a:t>
            </a:r>
            <a:endParaRPr lang="en-US" dirty="0"/>
          </a:p>
        </p:txBody>
      </p:sp>
      <p:sp>
        <p:nvSpPr>
          <p:cNvPr id="4" name="Content Placeholder 3"/>
          <p:cNvSpPr>
            <a:spLocks noGrp="1"/>
          </p:cNvSpPr>
          <p:nvPr>
            <p:ph sz="half" idx="2"/>
          </p:nvPr>
        </p:nvSpPr>
        <p:spPr>
          <a:xfrm>
            <a:off x="3934778" y="2069042"/>
            <a:ext cx="3303270" cy="4931516"/>
          </a:xfrm>
        </p:spPr>
        <p:txBody>
          <a:bodyPr/>
          <a:lstStyle/>
          <a:p>
            <a:pPr lvl="0"/>
            <a:r>
              <a:rPr lang="es-ES"/>
              <a:t>Editar los estilos de texto del patrón
Segundo nivel
Tercer nivel
Cuarto nivel
Quinto nivel</a:t>
            </a:r>
            <a:endParaRPr lang="en-US" dirty="0"/>
          </a:p>
        </p:txBody>
      </p:sp>
      <p:sp>
        <p:nvSpPr>
          <p:cNvPr id="5" name="Date Placeholder 4"/>
          <p:cNvSpPr>
            <a:spLocks noGrp="1"/>
          </p:cNvSpPr>
          <p:nvPr>
            <p:ph type="dt" sz="half" idx="10"/>
          </p:nvPr>
        </p:nvSpPr>
        <p:spPr/>
        <p:txBody>
          <a:bodyPr/>
          <a:lstStyle/>
          <a:p>
            <a:fld id="{A3D1E724-44C7-3F4F-B619-9256C50F6036}" type="datetimeFigureOut">
              <a:rPr lang="es-CL" smtClean="0"/>
              <a:t>18-03-25</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CA29EBE-8491-D447-B21A-A8CFA32830F8}" type="slidenum">
              <a:rPr lang="es-CL" smtClean="0"/>
              <a:t>‹Nº›</a:t>
            </a:fld>
            <a:endParaRPr lang="es-CL"/>
          </a:p>
        </p:txBody>
      </p:sp>
    </p:spTree>
    <p:extLst>
      <p:ext uri="{BB962C8B-B14F-4D97-AF65-F5344CB8AC3E}">
        <p14:creationId xmlns:p14="http://schemas.microsoft.com/office/powerpoint/2010/main" val="2963545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365" y="413810"/>
            <a:ext cx="6703695" cy="1502305"/>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366" y="1905318"/>
            <a:ext cx="3288089" cy="933767"/>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s-ES"/>
              <a:t>Editar los estilos de texto del patrón
Segundo nivel
Tercer nivel
Cuarto nivel
Quinto nivel</a:t>
            </a:r>
            <a:endParaRPr lang="en-US" dirty="0"/>
          </a:p>
        </p:txBody>
      </p:sp>
      <p:sp>
        <p:nvSpPr>
          <p:cNvPr id="4" name="Content Placeholder 3"/>
          <p:cNvSpPr>
            <a:spLocks noGrp="1"/>
          </p:cNvSpPr>
          <p:nvPr>
            <p:ph sz="half" idx="2"/>
          </p:nvPr>
        </p:nvSpPr>
        <p:spPr>
          <a:xfrm>
            <a:off x="535366" y="2839085"/>
            <a:ext cx="3288089" cy="4175866"/>
          </a:xfrm>
        </p:spPr>
        <p:txBody>
          <a:bodyPr/>
          <a:lstStyle/>
          <a:p>
            <a:pPr lvl="0"/>
            <a:r>
              <a:rPr lang="es-ES"/>
              <a:t>Editar los estilos de texto del patrón
Segundo nivel
Tercer nivel
Cuarto nivel
Quinto nivel</a:t>
            </a:r>
            <a:endParaRPr lang="en-US" dirty="0"/>
          </a:p>
        </p:txBody>
      </p:sp>
      <p:sp>
        <p:nvSpPr>
          <p:cNvPr id="5" name="Text Placeholder 4"/>
          <p:cNvSpPr>
            <a:spLocks noGrp="1"/>
          </p:cNvSpPr>
          <p:nvPr>
            <p:ph type="body" sz="quarter" idx="3"/>
          </p:nvPr>
        </p:nvSpPr>
        <p:spPr>
          <a:xfrm>
            <a:off x="3934778" y="1905318"/>
            <a:ext cx="3304282" cy="933767"/>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s-ES"/>
              <a:t>Editar los estilos de texto del patrón
Segundo nivel
Tercer nivel
Cuarto nivel
Quinto nivel</a:t>
            </a:r>
            <a:endParaRPr lang="en-US" dirty="0"/>
          </a:p>
        </p:txBody>
      </p:sp>
      <p:sp>
        <p:nvSpPr>
          <p:cNvPr id="6" name="Content Placeholder 5"/>
          <p:cNvSpPr>
            <a:spLocks noGrp="1"/>
          </p:cNvSpPr>
          <p:nvPr>
            <p:ph sz="quarter" idx="4"/>
          </p:nvPr>
        </p:nvSpPr>
        <p:spPr>
          <a:xfrm>
            <a:off x="3934778" y="2839085"/>
            <a:ext cx="3304282" cy="4175866"/>
          </a:xfrm>
        </p:spPr>
        <p:txBody>
          <a:bodyPr/>
          <a:lstStyle/>
          <a:p>
            <a:pPr lvl="0"/>
            <a:r>
              <a:rPr lang="es-ES"/>
              <a:t>Editar los estilos de texto del patrón
Segundo nivel
Tercer nivel
Cuarto nivel
Quinto nivel</a:t>
            </a:r>
            <a:endParaRPr lang="en-US" dirty="0"/>
          </a:p>
        </p:txBody>
      </p:sp>
      <p:sp>
        <p:nvSpPr>
          <p:cNvPr id="7" name="Date Placeholder 6"/>
          <p:cNvSpPr>
            <a:spLocks noGrp="1"/>
          </p:cNvSpPr>
          <p:nvPr>
            <p:ph type="dt" sz="half" idx="10"/>
          </p:nvPr>
        </p:nvSpPr>
        <p:spPr/>
        <p:txBody>
          <a:bodyPr/>
          <a:lstStyle/>
          <a:p>
            <a:fld id="{A3D1E724-44C7-3F4F-B619-9256C50F6036}" type="datetimeFigureOut">
              <a:rPr lang="es-CL" smtClean="0"/>
              <a:t>18-03-25</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BCA29EBE-8491-D447-B21A-A8CFA32830F8}" type="slidenum">
              <a:rPr lang="es-CL" smtClean="0"/>
              <a:t>‹Nº›</a:t>
            </a:fld>
            <a:endParaRPr lang="es-CL"/>
          </a:p>
        </p:txBody>
      </p:sp>
    </p:spTree>
    <p:extLst>
      <p:ext uri="{BB962C8B-B14F-4D97-AF65-F5344CB8AC3E}">
        <p14:creationId xmlns:p14="http://schemas.microsoft.com/office/powerpoint/2010/main" val="34317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3D1E724-44C7-3F4F-B619-9256C50F6036}" type="datetimeFigureOut">
              <a:rPr lang="es-CL" smtClean="0"/>
              <a:t>18-03-25</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BCA29EBE-8491-D447-B21A-A8CFA32830F8}" type="slidenum">
              <a:rPr lang="es-CL" smtClean="0"/>
              <a:t>‹Nº›</a:t>
            </a:fld>
            <a:endParaRPr lang="es-CL"/>
          </a:p>
        </p:txBody>
      </p:sp>
    </p:spTree>
    <p:extLst>
      <p:ext uri="{BB962C8B-B14F-4D97-AF65-F5344CB8AC3E}">
        <p14:creationId xmlns:p14="http://schemas.microsoft.com/office/powerpoint/2010/main" val="3097649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D1E724-44C7-3F4F-B619-9256C50F6036}" type="datetimeFigureOut">
              <a:rPr lang="es-CL" smtClean="0"/>
              <a:t>18-03-25</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BCA29EBE-8491-D447-B21A-A8CFA32830F8}" type="slidenum">
              <a:rPr lang="es-CL" smtClean="0"/>
              <a:t>‹Nº›</a:t>
            </a:fld>
            <a:endParaRPr lang="es-CL"/>
          </a:p>
        </p:txBody>
      </p:sp>
    </p:spTree>
    <p:extLst>
      <p:ext uri="{BB962C8B-B14F-4D97-AF65-F5344CB8AC3E}">
        <p14:creationId xmlns:p14="http://schemas.microsoft.com/office/powerpoint/2010/main" val="1422010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365" y="518160"/>
            <a:ext cx="2506801" cy="1813560"/>
          </a:xfrm>
        </p:spPr>
        <p:txBody>
          <a:bodyPr anchor="b"/>
          <a:lstStyle>
            <a:lvl1pPr>
              <a:defRPr sz="272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4282" y="1119083"/>
            <a:ext cx="3934778" cy="5523442"/>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s-ES"/>
              <a:t>Editar los estilos de texto del patrón
Segundo nivel
Tercer nivel
Cuarto nivel
Quinto nivel</a:t>
            </a:r>
            <a:endParaRPr lang="en-US" dirty="0"/>
          </a:p>
        </p:txBody>
      </p:sp>
      <p:sp>
        <p:nvSpPr>
          <p:cNvPr id="4" name="Text Placeholder 3"/>
          <p:cNvSpPr>
            <a:spLocks noGrp="1"/>
          </p:cNvSpPr>
          <p:nvPr>
            <p:ph type="body" sz="half" idx="2"/>
          </p:nvPr>
        </p:nvSpPr>
        <p:spPr>
          <a:xfrm>
            <a:off x="535365" y="2331720"/>
            <a:ext cx="2506801" cy="4319800"/>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s-ES"/>
              <a:t>Editar los estilos de texto del patrón
Segundo nivel
Tercer nivel
Cuarto nivel
Quinto nivel</a:t>
            </a:r>
            <a:endParaRPr lang="en-US" dirty="0"/>
          </a:p>
        </p:txBody>
      </p:sp>
      <p:sp>
        <p:nvSpPr>
          <p:cNvPr id="5" name="Date Placeholder 4"/>
          <p:cNvSpPr>
            <a:spLocks noGrp="1"/>
          </p:cNvSpPr>
          <p:nvPr>
            <p:ph type="dt" sz="half" idx="10"/>
          </p:nvPr>
        </p:nvSpPr>
        <p:spPr/>
        <p:txBody>
          <a:bodyPr/>
          <a:lstStyle/>
          <a:p>
            <a:fld id="{A3D1E724-44C7-3F4F-B619-9256C50F6036}" type="datetimeFigureOut">
              <a:rPr lang="es-CL" smtClean="0"/>
              <a:t>18-03-25</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CA29EBE-8491-D447-B21A-A8CFA32830F8}" type="slidenum">
              <a:rPr lang="es-CL" smtClean="0"/>
              <a:t>‹Nº›</a:t>
            </a:fld>
            <a:endParaRPr lang="es-CL"/>
          </a:p>
        </p:txBody>
      </p:sp>
    </p:spTree>
    <p:extLst>
      <p:ext uri="{BB962C8B-B14F-4D97-AF65-F5344CB8AC3E}">
        <p14:creationId xmlns:p14="http://schemas.microsoft.com/office/powerpoint/2010/main" val="3846965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365" y="518160"/>
            <a:ext cx="2506801" cy="1813560"/>
          </a:xfrm>
        </p:spPr>
        <p:txBody>
          <a:bodyPr anchor="b"/>
          <a:lstStyle>
            <a:lvl1pPr>
              <a:defRPr sz="272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4282" y="1119083"/>
            <a:ext cx="3934778" cy="5523442"/>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365" y="2331720"/>
            <a:ext cx="2506801" cy="4319800"/>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s-ES"/>
              <a:t>Editar los estilos de texto del patrón
Segundo nivel
Tercer nivel
Cuarto nivel
Quinto nivel</a:t>
            </a:r>
            <a:endParaRPr lang="en-US" dirty="0"/>
          </a:p>
        </p:txBody>
      </p:sp>
      <p:sp>
        <p:nvSpPr>
          <p:cNvPr id="5" name="Date Placeholder 4"/>
          <p:cNvSpPr>
            <a:spLocks noGrp="1"/>
          </p:cNvSpPr>
          <p:nvPr>
            <p:ph type="dt" sz="half" idx="10"/>
          </p:nvPr>
        </p:nvSpPr>
        <p:spPr/>
        <p:txBody>
          <a:bodyPr/>
          <a:lstStyle/>
          <a:p>
            <a:fld id="{A3D1E724-44C7-3F4F-B619-9256C50F6036}" type="datetimeFigureOut">
              <a:rPr lang="es-CL" smtClean="0"/>
              <a:t>18-03-25</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CA29EBE-8491-D447-B21A-A8CFA32830F8}" type="slidenum">
              <a:rPr lang="es-CL" smtClean="0"/>
              <a:t>‹Nº›</a:t>
            </a:fld>
            <a:endParaRPr lang="es-CL"/>
          </a:p>
        </p:txBody>
      </p:sp>
    </p:spTree>
    <p:extLst>
      <p:ext uri="{BB962C8B-B14F-4D97-AF65-F5344CB8AC3E}">
        <p14:creationId xmlns:p14="http://schemas.microsoft.com/office/powerpoint/2010/main" val="2620535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413810"/>
            <a:ext cx="6703695" cy="1502305"/>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353" y="2069042"/>
            <a:ext cx="6703695" cy="4931516"/>
          </a:xfrm>
          <a:prstGeom prst="rect">
            <a:avLst/>
          </a:prstGeom>
        </p:spPr>
        <p:txBody>
          <a:bodyPr vert="horz" lIns="91440" tIns="45720" rIns="91440" bIns="45720" rtlCol="0">
            <a:normAutofit/>
          </a:body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2"/>
          </p:nvPr>
        </p:nvSpPr>
        <p:spPr>
          <a:xfrm>
            <a:off x="534353" y="7203865"/>
            <a:ext cx="1748790" cy="413808"/>
          </a:xfrm>
          <a:prstGeom prst="rect">
            <a:avLst/>
          </a:prstGeom>
        </p:spPr>
        <p:txBody>
          <a:bodyPr vert="horz" lIns="91440" tIns="45720" rIns="91440" bIns="45720" rtlCol="0" anchor="ctr"/>
          <a:lstStyle>
            <a:lvl1pPr algn="l">
              <a:defRPr sz="1020">
                <a:solidFill>
                  <a:schemeClr val="tx1">
                    <a:tint val="75000"/>
                  </a:schemeClr>
                </a:solidFill>
              </a:defRPr>
            </a:lvl1pPr>
          </a:lstStyle>
          <a:p>
            <a:fld id="{A3D1E724-44C7-3F4F-B619-9256C50F6036}" type="datetimeFigureOut">
              <a:rPr lang="es-CL" smtClean="0"/>
              <a:t>18-03-25</a:t>
            </a:fld>
            <a:endParaRPr lang="es-CL"/>
          </a:p>
        </p:txBody>
      </p:sp>
      <p:sp>
        <p:nvSpPr>
          <p:cNvPr id="5" name="Footer Placeholder 4"/>
          <p:cNvSpPr>
            <a:spLocks noGrp="1"/>
          </p:cNvSpPr>
          <p:nvPr>
            <p:ph type="ftr" sz="quarter" idx="3"/>
          </p:nvPr>
        </p:nvSpPr>
        <p:spPr>
          <a:xfrm>
            <a:off x="2574608" y="7203865"/>
            <a:ext cx="2623185" cy="413808"/>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s-CL"/>
          </a:p>
        </p:txBody>
      </p:sp>
      <p:sp>
        <p:nvSpPr>
          <p:cNvPr id="6" name="Slide Number Placeholder 5"/>
          <p:cNvSpPr>
            <a:spLocks noGrp="1"/>
          </p:cNvSpPr>
          <p:nvPr>
            <p:ph type="sldNum" sz="quarter" idx="4"/>
          </p:nvPr>
        </p:nvSpPr>
        <p:spPr>
          <a:xfrm>
            <a:off x="5489258" y="7203865"/>
            <a:ext cx="1748790" cy="413808"/>
          </a:xfrm>
          <a:prstGeom prst="rect">
            <a:avLst/>
          </a:prstGeom>
        </p:spPr>
        <p:txBody>
          <a:bodyPr vert="horz" lIns="91440" tIns="45720" rIns="91440" bIns="45720" rtlCol="0" anchor="ctr"/>
          <a:lstStyle>
            <a:lvl1pPr algn="r">
              <a:defRPr sz="1020">
                <a:solidFill>
                  <a:schemeClr val="tx1">
                    <a:tint val="75000"/>
                  </a:schemeClr>
                </a:solidFill>
              </a:defRPr>
            </a:lvl1pPr>
          </a:lstStyle>
          <a:p>
            <a:fld id="{BCA29EBE-8491-D447-B21A-A8CFA32830F8}" type="slidenum">
              <a:rPr lang="es-CL" smtClean="0"/>
              <a:t>‹Nº›</a:t>
            </a:fld>
            <a:endParaRPr lang="es-CL"/>
          </a:p>
        </p:txBody>
      </p:sp>
    </p:spTree>
    <p:extLst>
      <p:ext uri="{BB962C8B-B14F-4D97-AF65-F5344CB8AC3E}">
        <p14:creationId xmlns:p14="http://schemas.microsoft.com/office/powerpoint/2010/main" val="35040615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0189195E-27CA-C049-B9FC-C38CB043EC03}"/>
              </a:ext>
            </a:extLst>
          </p:cNvPr>
          <p:cNvSpPr txBox="1"/>
          <p:nvPr/>
        </p:nvSpPr>
        <p:spPr>
          <a:xfrm>
            <a:off x="948689" y="2472180"/>
            <a:ext cx="5875021" cy="4062651"/>
          </a:xfrm>
          <a:prstGeom prst="rect">
            <a:avLst/>
          </a:prstGeom>
          <a:noFill/>
        </p:spPr>
        <p:txBody>
          <a:bodyPr wrap="square" rtlCol="0">
            <a:spAutoFit/>
          </a:bodyPr>
          <a:lstStyle/>
          <a:p>
            <a:pPr algn="just"/>
            <a:r>
              <a:rPr lang="es-CL" sz="1600" dirty="0"/>
              <a:t>Lorem ipsum dolor sit amet, consectetuer adipiscing elit, sed diam nonummy nibh euismod tincidunt ut laoreet dolore magna aliquam erat volutpat. Ut wisi enim ad minim veniam, quis nostrud exerci tation ullamcorper suscipit lobortis nisl ut aliquip ex ea commodo consequat.</a:t>
            </a:r>
          </a:p>
          <a:p>
            <a:pPr algn="just"/>
            <a:endParaRPr lang="es-CL" sz="1600" dirty="0"/>
          </a:p>
          <a:p>
            <a:pPr algn="just"/>
            <a:r>
              <a:rPr lang="es-CL" sz="1600" dirty="0"/>
              <a:t>Duis autem vel eum iriure dolor in hendrerit in vulputate velit esse molestie consequat, vel illum dolore eu feugiat nulla facilisis at vero eros et accumsan.</a:t>
            </a:r>
          </a:p>
          <a:p>
            <a:pPr algn="just"/>
            <a:endParaRPr lang="es-CL" sz="1600" dirty="0"/>
          </a:p>
          <a:p>
            <a:pPr algn="just"/>
            <a:r>
              <a:rPr lang="es-CL" sz="1600" dirty="0"/>
              <a:t>Consectetuer adipiscing elit,</a:t>
            </a:r>
          </a:p>
          <a:p>
            <a:endParaRPr lang="es-CL" sz="1600" dirty="0"/>
          </a:p>
          <a:p>
            <a:endParaRPr lang="es-CL" sz="1700" dirty="0"/>
          </a:p>
          <a:p>
            <a:pPr algn="ctr"/>
            <a:r>
              <a:rPr lang="es-CL" sz="1700" b="1" dirty="0"/>
              <a:t>Lorem Ipsum Dolor</a:t>
            </a:r>
          </a:p>
          <a:p>
            <a:endParaRPr lang="es-CL" sz="1600" dirty="0"/>
          </a:p>
          <a:p>
            <a:pPr algn="r"/>
            <a:r>
              <a:rPr lang="es-CL" sz="1600" dirty="0"/>
              <a:t>Concepción - Chillán, X de XXXXX de 20XX</a:t>
            </a:r>
          </a:p>
        </p:txBody>
      </p:sp>
    </p:spTree>
    <p:extLst>
      <p:ext uri="{BB962C8B-B14F-4D97-AF65-F5344CB8AC3E}">
        <p14:creationId xmlns:p14="http://schemas.microsoft.com/office/powerpoint/2010/main" val="4161161270"/>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TotalTime>
  <Words>90</Words>
  <Application>Microsoft Macintosh PowerPoint</Application>
  <PresentationFormat>Personalizado</PresentationFormat>
  <Paragraphs>10</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Microsoft Office User</cp:lastModifiedBy>
  <cp:revision>6</cp:revision>
  <dcterms:created xsi:type="dcterms:W3CDTF">2023-12-22T13:28:37Z</dcterms:created>
  <dcterms:modified xsi:type="dcterms:W3CDTF">2025-03-18T19:19:19Z</dcterms:modified>
</cp:coreProperties>
</file>