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77"/>
  </p:normalViewPr>
  <p:slideViewPr>
    <p:cSldViewPr snapToGrid="0" snapToObjects="1">
      <p:cViewPr varScale="1">
        <p:scale>
          <a:sx n="201" d="100"/>
          <a:sy n="201" d="100"/>
        </p:scale>
        <p:origin x="16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5/6/23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643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5/6/23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28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5/6/23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889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5/6/23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458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5/6/23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53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5/6/23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867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5/6/23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195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5/6/23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310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5/6/23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025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5/6/23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086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D5FCB-69AC-5F49-9FA9-667C3DE9B57B}" type="datetimeFigureOut">
              <a:rPr lang="es-ES" smtClean="0"/>
              <a:t>5/6/23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FF2D7-2851-7343-82B9-0F984FF398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32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D5FCB-69AC-5F49-9FA9-667C3DE9B57B}" type="datetimeFigureOut">
              <a:rPr lang="es-ES" smtClean="0"/>
              <a:t>5/6/23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FF2D7-2851-7343-82B9-0F984FF398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138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7248" y="2673554"/>
            <a:ext cx="5559488" cy="385539"/>
          </a:xfrm>
        </p:spPr>
        <p:txBody>
          <a:bodyPr>
            <a:noAutofit/>
          </a:bodyPr>
          <a:lstStyle/>
          <a:p>
            <a:r>
              <a:rPr lang="es-ES_tradnl" sz="2400" b="1" dirty="0"/>
              <a:t>Natalia Torres </a:t>
            </a:r>
            <a:r>
              <a:rPr lang="es-ES_tradnl" sz="2400" b="1" dirty="0" err="1"/>
              <a:t>Quilodrán</a:t>
            </a:r>
            <a:endParaRPr lang="es-ES" sz="2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3370839" y="2212451"/>
            <a:ext cx="2412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Certifica a:</a:t>
            </a:r>
            <a:endParaRPr lang="es-ES" sz="1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797247" y="3218839"/>
            <a:ext cx="5559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/>
              <a:t>Por su participación en el Curso Básico de Lengua de Señas, con una duración de </a:t>
            </a:r>
          </a:p>
          <a:p>
            <a:pPr algn="ctr"/>
            <a:r>
              <a:rPr lang="es-ES_tradnl" sz="1200" dirty="0"/>
              <a:t>16 horas, dictado entre octubre y noviembre de 2019 </a:t>
            </a:r>
            <a:endParaRPr lang="es-ES" sz="1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817217" y="4991995"/>
            <a:ext cx="1773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dirty="0"/>
              <a:t>Nombre del que firma 1</a:t>
            </a:r>
          </a:p>
          <a:p>
            <a:pPr algn="ctr"/>
            <a:r>
              <a:rPr lang="es-ES_tradnl" sz="1100" dirty="0"/>
              <a:t>Cargo 1</a:t>
            </a:r>
            <a:endParaRPr lang="es-ES" sz="1100" dirty="0"/>
          </a:p>
        </p:txBody>
      </p:sp>
      <p:sp>
        <p:nvSpPr>
          <p:cNvPr id="7" name="CuadroTexto 6"/>
          <p:cNvSpPr txBox="1"/>
          <p:nvPr/>
        </p:nvSpPr>
        <p:spPr>
          <a:xfrm>
            <a:off x="5583450" y="4991995"/>
            <a:ext cx="17732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dirty="0"/>
              <a:t>Nombre del que firma 2</a:t>
            </a:r>
          </a:p>
          <a:p>
            <a:pPr algn="ctr"/>
            <a:r>
              <a:rPr lang="es-ES_tradnl" sz="1100" dirty="0"/>
              <a:t>Cargo 2</a:t>
            </a:r>
            <a:endParaRPr lang="es-ES" sz="11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426753" y="5683871"/>
            <a:ext cx="23004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dirty="0"/>
              <a:t>Chillán, 29 de Octubre de 2019</a:t>
            </a:r>
            <a:endParaRPr lang="es-ES" sz="1100" dirty="0"/>
          </a:p>
        </p:txBody>
      </p:sp>
      <p:cxnSp>
        <p:nvCxnSpPr>
          <p:cNvPr id="10" name="Conector recto 9"/>
          <p:cNvCxnSpPr/>
          <p:nvPr/>
        </p:nvCxnSpPr>
        <p:spPr>
          <a:xfrm>
            <a:off x="1817217" y="4984008"/>
            <a:ext cx="1773286" cy="0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5583450" y="4984008"/>
            <a:ext cx="1773286" cy="0"/>
          </a:xfrm>
          <a:prstGeom prst="line">
            <a:avLst/>
          </a:prstGeom>
          <a:ln w="9525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527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53</Words>
  <Application>Microsoft Macintosh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Natalia Torres Quilodrán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Natalia Torres Quilodrán</dc:title>
  <dc:creator>Ubiobio</dc:creator>
  <cp:lastModifiedBy>Microsoft Office User</cp:lastModifiedBy>
  <cp:revision>4</cp:revision>
  <dcterms:created xsi:type="dcterms:W3CDTF">2019-08-27T17:00:17Z</dcterms:created>
  <dcterms:modified xsi:type="dcterms:W3CDTF">2023-06-05T16:14:00Z</dcterms:modified>
</cp:coreProperties>
</file>