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0158413" cy="12701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77"/>
  </p:normalViewPr>
  <p:slideViewPr>
    <p:cSldViewPr snapToGrid="0" snapToObjects="1">
      <p:cViewPr varScale="1">
        <p:scale>
          <a:sx n="108" d="100"/>
          <a:sy n="108" d="100"/>
        </p:scale>
        <p:origin x="40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61881" y="2078710"/>
            <a:ext cx="8634651" cy="4422034"/>
          </a:xfrm>
        </p:spPr>
        <p:txBody>
          <a:bodyPr anchor="b"/>
          <a:lstStyle>
            <a:lvl1pPr algn="ctr">
              <a:defRPr sz="666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9802" y="6671275"/>
            <a:ext cx="7618810" cy="3066609"/>
          </a:xfrm>
        </p:spPr>
        <p:txBody>
          <a:bodyPr/>
          <a:lstStyle>
            <a:lvl1pPr marL="0" indent="0" algn="ctr">
              <a:buNone/>
              <a:defRPr sz="2666"/>
            </a:lvl1pPr>
            <a:lvl2pPr marL="507903" indent="0" algn="ctr">
              <a:buNone/>
              <a:defRPr sz="2222"/>
            </a:lvl2pPr>
            <a:lvl3pPr marL="1015807" indent="0" algn="ctr">
              <a:buNone/>
              <a:defRPr sz="2000"/>
            </a:lvl3pPr>
            <a:lvl4pPr marL="1523710" indent="0" algn="ctr">
              <a:buNone/>
              <a:defRPr sz="1777"/>
            </a:lvl4pPr>
            <a:lvl5pPr marL="2031614" indent="0" algn="ctr">
              <a:buNone/>
              <a:defRPr sz="1777"/>
            </a:lvl5pPr>
            <a:lvl6pPr marL="2539517" indent="0" algn="ctr">
              <a:buNone/>
              <a:defRPr sz="1777"/>
            </a:lvl6pPr>
            <a:lvl7pPr marL="3047421" indent="0" algn="ctr">
              <a:buNone/>
              <a:defRPr sz="1777"/>
            </a:lvl7pPr>
            <a:lvl8pPr marL="3555324" indent="0" algn="ctr">
              <a:buNone/>
              <a:defRPr sz="1777"/>
            </a:lvl8pPr>
            <a:lvl9pPr marL="4063228" indent="0" algn="ctr">
              <a:buNone/>
              <a:defRPr sz="177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036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88124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615" y="676242"/>
            <a:ext cx="2190408" cy="1076400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98392" y="676242"/>
            <a:ext cx="6444243" cy="1076400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16152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52580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93101" y="3166580"/>
            <a:ext cx="8761631" cy="5283507"/>
          </a:xfrm>
        </p:spPr>
        <p:txBody>
          <a:bodyPr anchor="b"/>
          <a:lstStyle>
            <a:lvl1pPr>
              <a:defRPr sz="666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93101" y="8500071"/>
            <a:ext cx="8761631" cy="2778471"/>
          </a:xfrm>
        </p:spPr>
        <p:txBody>
          <a:bodyPr/>
          <a:lstStyle>
            <a:lvl1pPr marL="0" indent="0">
              <a:buNone/>
              <a:defRPr sz="2666">
                <a:solidFill>
                  <a:schemeClr val="tx1"/>
                </a:solidFill>
              </a:defRPr>
            </a:lvl1pPr>
            <a:lvl2pPr marL="507903" indent="0">
              <a:buNone/>
              <a:defRPr sz="2222">
                <a:solidFill>
                  <a:schemeClr val="tx1">
                    <a:tint val="75000"/>
                  </a:schemeClr>
                </a:solidFill>
              </a:defRPr>
            </a:lvl2pPr>
            <a:lvl3pPr marL="1015807" indent="0">
              <a:buNone/>
              <a:defRPr sz="2000">
                <a:solidFill>
                  <a:schemeClr val="tx1">
                    <a:tint val="75000"/>
                  </a:schemeClr>
                </a:solidFill>
              </a:defRPr>
            </a:lvl3pPr>
            <a:lvl4pPr marL="1523710" indent="0">
              <a:buNone/>
              <a:defRPr sz="1777">
                <a:solidFill>
                  <a:schemeClr val="tx1">
                    <a:tint val="75000"/>
                  </a:schemeClr>
                </a:solidFill>
              </a:defRPr>
            </a:lvl4pPr>
            <a:lvl5pPr marL="2031614" indent="0">
              <a:buNone/>
              <a:defRPr sz="1777">
                <a:solidFill>
                  <a:schemeClr val="tx1">
                    <a:tint val="75000"/>
                  </a:schemeClr>
                </a:solidFill>
              </a:defRPr>
            </a:lvl5pPr>
            <a:lvl6pPr marL="2539517" indent="0">
              <a:buNone/>
              <a:defRPr sz="1777">
                <a:solidFill>
                  <a:schemeClr val="tx1">
                    <a:tint val="75000"/>
                  </a:schemeClr>
                </a:solidFill>
              </a:defRPr>
            </a:lvl6pPr>
            <a:lvl7pPr marL="3047421" indent="0">
              <a:buNone/>
              <a:defRPr sz="1777">
                <a:solidFill>
                  <a:schemeClr val="tx1">
                    <a:tint val="75000"/>
                  </a:schemeClr>
                </a:solidFill>
              </a:defRPr>
            </a:lvl7pPr>
            <a:lvl8pPr marL="3555324" indent="0">
              <a:buNone/>
              <a:defRPr sz="1777">
                <a:solidFill>
                  <a:schemeClr val="tx1">
                    <a:tint val="75000"/>
                  </a:schemeClr>
                </a:solidFill>
              </a:defRPr>
            </a:lvl8pPr>
            <a:lvl9pPr marL="4063228" indent="0">
              <a:buNone/>
              <a:defRPr sz="1777">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C535C403-A1CB-BC41-852D-58AFFE601690}" type="datetimeFigureOut">
              <a:rPr lang="es-CL" smtClean="0"/>
              <a:t>31-10-23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3764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98391" y="3381210"/>
            <a:ext cx="4317326" cy="8059041"/>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142696" y="3381210"/>
            <a:ext cx="4317326" cy="8059041"/>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57924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99714" y="676245"/>
            <a:ext cx="8761631" cy="245505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9715" y="3113654"/>
            <a:ext cx="4297484"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99715" y="4639608"/>
            <a:ext cx="4297484" cy="6824164"/>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142697" y="3113654"/>
            <a:ext cx="4318649" cy="1525954"/>
          </a:xfrm>
        </p:spPr>
        <p:txBody>
          <a:bodyPr anchor="b"/>
          <a:lstStyle>
            <a:lvl1pPr marL="0" indent="0">
              <a:buNone/>
              <a:defRPr sz="2666" b="1"/>
            </a:lvl1pPr>
            <a:lvl2pPr marL="507903" indent="0">
              <a:buNone/>
              <a:defRPr sz="2222" b="1"/>
            </a:lvl2pPr>
            <a:lvl3pPr marL="1015807" indent="0">
              <a:buNone/>
              <a:defRPr sz="2000" b="1"/>
            </a:lvl3pPr>
            <a:lvl4pPr marL="1523710" indent="0">
              <a:buNone/>
              <a:defRPr sz="1777" b="1"/>
            </a:lvl4pPr>
            <a:lvl5pPr marL="2031614" indent="0">
              <a:buNone/>
              <a:defRPr sz="1777" b="1"/>
            </a:lvl5pPr>
            <a:lvl6pPr marL="2539517" indent="0">
              <a:buNone/>
              <a:defRPr sz="1777" b="1"/>
            </a:lvl6pPr>
            <a:lvl7pPr marL="3047421" indent="0">
              <a:buNone/>
              <a:defRPr sz="1777" b="1"/>
            </a:lvl7pPr>
            <a:lvl8pPr marL="3555324" indent="0">
              <a:buNone/>
              <a:defRPr sz="1777" b="1"/>
            </a:lvl8pPr>
            <a:lvl9pPr marL="4063228" indent="0">
              <a:buNone/>
              <a:defRPr sz="1777"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142697" y="4639608"/>
            <a:ext cx="4318649" cy="6824164"/>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C535C403-A1CB-BC41-852D-58AFFE601690}" type="datetimeFigureOut">
              <a:rPr lang="es-CL" smtClean="0"/>
              <a:t>31-10-23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315514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535C403-A1CB-BC41-852D-58AFFE601690}" type="datetimeFigureOut">
              <a:rPr lang="es-CL" smtClean="0"/>
              <a:t>31-10-23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2686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5C403-A1CB-BC41-852D-58AFFE601690}" type="datetimeFigureOut">
              <a:rPr lang="es-CL" smtClean="0"/>
              <a:t>31-10-23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08896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Content Placeholder 2"/>
          <p:cNvSpPr>
            <a:spLocks noGrp="1"/>
          </p:cNvSpPr>
          <p:nvPr>
            <p:ph idx="1"/>
          </p:nvPr>
        </p:nvSpPr>
        <p:spPr>
          <a:xfrm>
            <a:off x="4318648" y="1828796"/>
            <a:ext cx="5142697" cy="9026360"/>
          </a:xfrm>
        </p:spPr>
        <p:txBody>
          <a:bodyPr/>
          <a:lstStyle>
            <a:lvl1pPr>
              <a:defRPr sz="3555"/>
            </a:lvl1pPr>
            <a:lvl2pPr>
              <a:defRPr sz="3111"/>
            </a:lvl2pPr>
            <a:lvl3pPr>
              <a:defRPr sz="2666"/>
            </a:lvl3pPr>
            <a:lvl4pPr>
              <a:defRPr sz="2222"/>
            </a:lvl4pPr>
            <a:lvl5pPr>
              <a:defRPr sz="2222"/>
            </a:lvl5pPr>
            <a:lvl6pPr>
              <a:defRPr sz="2222"/>
            </a:lvl6pPr>
            <a:lvl7pPr>
              <a:defRPr sz="2222"/>
            </a:lvl7pPr>
            <a:lvl8pPr>
              <a:defRPr sz="2222"/>
            </a:lvl8pPr>
            <a:lvl9pPr>
              <a:defRPr sz="2222"/>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178496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9714" y="846772"/>
            <a:ext cx="3276353" cy="2963704"/>
          </a:xfrm>
        </p:spPr>
        <p:txBody>
          <a:bodyPr anchor="b"/>
          <a:lstStyle>
            <a:lvl1pPr>
              <a:defRPr sz="355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318648" y="1828796"/>
            <a:ext cx="5142697" cy="9026360"/>
          </a:xfrm>
        </p:spPr>
        <p:txBody>
          <a:bodyPr anchor="t"/>
          <a:lstStyle>
            <a:lvl1pPr marL="0" indent="0">
              <a:buNone/>
              <a:defRPr sz="3555"/>
            </a:lvl1pPr>
            <a:lvl2pPr marL="507903" indent="0">
              <a:buNone/>
              <a:defRPr sz="3111"/>
            </a:lvl2pPr>
            <a:lvl3pPr marL="1015807" indent="0">
              <a:buNone/>
              <a:defRPr sz="2666"/>
            </a:lvl3pPr>
            <a:lvl4pPr marL="1523710" indent="0">
              <a:buNone/>
              <a:defRPr sz="2222"/>
            </a:lvl4pPr>
            <a:lvl5pPr marL="2031614" indent="0">
              <a:buNone/>
              <a:defRPr sz="2222"/>
            </a:lvl5pPr>
            <a:lvl6pPr marL="2539517" indent="0">
              <a:buNone/>
              <a:defRPr sz="2222"/>
            </a:lvl6pPr>
            <a:lvl7pPr marL="3047421" indent="0">
              <a:buNone/>
              <a:defRPr sz="2222"/>
            </a:lvl7pPr>
            <a:lvl8pPr marL="3555324" indent="0">
              <a:buNone/>
              <a:defRPr sz="2222"/>
            </a:lvl8pPr>
            <a:lvl9pPr marL="4063228" indent="0">
              <a:buNone/>
              <a:defRPr sz="222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99714" y="3810476"/>
            <a:ext cx="3276353" cy="7059379"/>
          </a:xfrm>
        </p:spPr>
        <p:txBody>
          <a:bodyPr/>
          <a:lstStyle>
            <a:lvl1pPr marL="0" indent="0">
              <a:buNone/>
              <a:defRPr sz="1777"/>
            </a:lvl1pPr>
            <a:lvl2pPr marL="507903" indent="0">
              <a:buNone/>
              <a:defRPr sz="1555"/>
            </a:lvl2pPr>
            <a:lvl3pPr marL="1015807" indent="0">
              <a:buNone/>
              <a:defRPr sz="1333"/>
            </a:lvl3pPr>
            <a:lvl4pPr marL="1523710" indent="0">
              <a:buNone/>
              <a:defRPr sz="1111"/>
            </a:lvl4pPr>
            <a:lvl5pPr marL="2031614" indent="0">
              <a:buNone/>
              <a:defRPr sz="1111"/>
            </a:lvl5pPr>
            <a:lvl6pPr marL="2539517" indent="0">
              <a:buNone/>
              <a:defRPr sz="1111"/>
            </a:lvl6pPr>
            <a:lvl7pPr marL="3047421" indent="0">
              <a:buNone/>
              <a:defRPr sz="1111"/>
            </a:lvl7pPr>
            <a:lvl8pPr marL="3555324" indent="0">
              <a:buNone/>
              <a:defRPr sz="1111"/>
            </a:lvl8pPr>
            <a:lvl9pPr marL="4063228" indent="0">
              <a:buNone/>
              <a:defRPr sz="1111"/>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C535C403-A1CB-BC41-852D-58AFFE601690}" type="datetimeFigureOut">
              <a:rPr lang="es-CL" smtClean="0"/>
              <a:t>31-10-23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E31A76C-88EE-7440-82BB-742C52EB54F7}" type="slidenum">
              <a:rPr lang="es-CL" smtClean="0"/>
              <a:t>‹Nº›</a:t>
            </a:fld>
            <a:endParaRPr lang="es-CL"/>
          </a:p>
        </p:txBody>
      </p:sp>
    </p:spTree>
    <p:extLst>
      <p:ext uri="{BB962C8B-B14F-4D97-AF65-F5344CB8AC3E}">
        <p14:creationId xmlns:p14="http://schemas.microsoft.com/office/powerpoint/2010/main" val="267105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391" y="676245"/>
            <a:ext cx="8761631" cy="245505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8391" y="3381210"/>
            <a:ext cx="8761631" cy="8059041"/>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698391" y="11772493"/>
            <a:ext cx="2285643" cy="676242"/>
          </a:xfrm>
          <a:prstGeom prst="rect">
            <a:avLst/>
          </a:prstGeom>
        </p:spPr>
        <p:txBody>
          <a:bodyPr vert="horz" lIns="91440" tIns="45720" rIns="91440" bIns="45720" rtlCol="0" anchor="ctr"/>
          <a:lstStyle>
            <a:lvl1pPr algn="l">
              <a:defRPr sz="1333">
                <a:solidFill>
                  <a:schemeClr val="tx1">
                    <a:tint val="75000"/>
                  </a:schemeClr>
                </a:solidFill>
              </a:defRPr>
            </a:lvl1pPr>
          </a:lstStyle>
          <a:p>
            <a:fld id="{C535C403-A1CB-BC41-852D-58AFFE601690}" type="datetimeFigureOut">
              <a:rPr lang="es-CL" smtClean="0"/>
              <a:t>31-10-23</a:t>
            </a:fld>
            <a:endParaRPr lang="es-CL"/>
          </a:p>
        </p:txBody>
      </p:sp>
      <p:sp>
        <p:nvSpPr>
          <p:cNvPr id="5" name="Footer Placeholder 4"/>
          <p:cNvSpPr>
            <a:spLocks noGrp="1"/>
          </p:cNvSpPr>
          <p:nvPr>
            <p:ph type="ftr" sz="quarter" idx="3"/>
          </p:nvPr>
        </p:nvSpPr>
        <p:spPr>
          <a:xfrm>
            <a:off x="3364975" y="11772493"/>
            <a:ext cx="3428464" cy="676242"/>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7174379" y="11772493"/>
            <a:ext cx="2285643" cy="676242"/>
          </a:xfrm>
          <a:prstGeom prst="rect">
            <a:avLst/>
          </a:prstGeom>
        </p:spPr>
        <p:txBody>
          <a:bodyPr vert="horz" lIns="91440" tIns="45720" rIns="91440" bIns="45720" rtlCol="0" anchor="ctr"/>
          <a:lstStyle>
            <a:lvl1pPr algn="r">
              <a:defRPr sz="1333">
                <a:solidFill>
                  <a:schemeClr val="tx1">
                    <a:tint val="75000"/>
                  </a:schemeClr>
                </a:solidFill>
              </a:defRPr>
            </a:lvl1pPr>
          </a:lstStyle>
          <a:p>
            <a:fld id="{9E31A76C-88EE-7440-82BB-742C52EB54F7}" type="slidenum">
              <a:rPr lang="es-CL" smtClean="0"/>
              <a:t>‹Nº›</a:t>
            </a:fld>
            <a:endParaRPr lang="es-CL"/>
          </a:p>
        </p:txBody>
      </p:sp>
    </p:spTree>
    <p:extLst>
      <p:ext uri="{BB962C8B-B14F-4D97-AF65-F5344CB8AC3E}">
        <p14:creationId xmlns:p14="http://schemas.microsoft.com/office/powerpoint/2010/main" val="3280914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5807" rtl="0" eaLnBrk="1" latinLnBrk="0" hangingPunct="1">
        <a:lnSpc>
          <a:spcPct val="90000"/>
        </a:lnSpc>
        <a:spcBef>
          <a:spcPct val="0"/>
        </a:spcBef>
        <a:buNone/>
        <a:defRPr sz="4888" kern="1200">
          <a:solidFill>
            <a:schemeClr val="tx1"/>
          </a:solidFill>
          <a:latin typeface="+mj-lt"/>
          <a:ea typeface="+mj-ea"/>
          <a:cs typeface="+mj-cs"/>
        </a:defRPr>
      </a:lvl1pPr>
    </p:titleStyle>
    <p:bodyStyle>
      <a:lvl1pPr marL="253952" indent="-253952" algn="l" defTabSz="1015807" rtl="0" eaLnBrk="1" latinLnBrk="0" hangingPunct="1">
        <a:lnSpc>
          <a:spcPct val="90000"/>
        </a:lnSpc>
        <a:spcBef>
          <a:spcPts val="1111"/>
        </a:spcBef>
        <a:buFont typeface="Arial" panose="020B0604020202020204" pitchFamily="34" charset="0"/>
        <a:buChar char="•"/>
        <a:defRPr sz="3111" kern="1200">
          <a:solidFill>
            <a:schemeClr val="tx1"/>
          </a:solidFill>
          <a:latin typeface="+mn-lt"/>
          <a:ea typeface="+mn-ea"/>
          <a:cs typeface="+mn-cs"/>
        </a:defRPr>
      </a:lvl1pPr>
      <a:lvl2pPr marL="761855" indent="-253952" algn="l" defTabSz="1015807" rtl="0" eaLnBrk="1" latinLnBrk="0" hangingPunct="1">
        <a:lnSpc>
          <a:spcPct val="90000"/>
        </a:lnSpc>
        <a:spcBef>
          <a:spcPts val="555"/>
        </a:spcBef>
        <a:buFont typeface="Arial" panose="020B0604020202020204" pitchFamily="34" charset="0"/>
        <a:buChar char="•"/>
        <a:defRPr sz="2666" kern="1200">
          <a:solidFill>
            <a:schemeClr val="tx1"/>
          </a:solidFill>
          <a:latin typeface="+mn-lt"/>
          <a:ea typeface="+mn-ea"/>
          <a:cs typeface="+mn-cs"/>
        </a:defRPr>
      </a:lvl2pPr>
      <a:lvl3pPr marL="1269759" indent="-253952" algn="l" defTabSz="1015807" rtl="0" eaLnBrk="1" latinLnBrk="0" hangingPunct="1">
        <a:lnSpc>
          <a:spcPct val="90000"/>
        </a:lnSpc>
        <a:spcBef>
          <a:spcPts val="555"/>
        </a:spcBef>
        <a:buFont typeface="Arial" panose="020B0604020202020204" pitchFamily="34" charset="0"/>
        <a:buChar char="•"/>
        <a:defRPr sz="2222" kern="1200">
          <a:solidFill>
            <a:schemeClr val="tx1"/>
          </a:solidFill>
          <a:latin typeface="+mn-lt"/>
          <a:ea typeface="+mn-ea"/>
          <a:cs typeface="+mn-cs"/>
        </a:defRPr>
      </a:lvl3pPr>
      <a:lvl4pPr marL="1777662"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4pPr>
      <a:lvl5pPr marL="228556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5pPr>
      <a:lvl6pPr marL="2793469"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6pPr>
      <a:lvl7pPr marL="3301373"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7pPr>
      <a:lvl8pPr marL="3809276"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8pPr>
      <a:lvl9pPr marL="4317180" indent="-253952" algn="l" defTabSz="1015807" rtl="0" eaLnBrk="1" latinLnBrk="0" hangingPunct="1">
        <a:lnSpc>
          <a:spcPct val="90000"/>
        </a:lnSpc>
        <a:spcBef>
          <a:spcPts val="555"/>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1015807" rtl="0" eaLnBrk="1" latinLnBrk="0" hangingPunct="1">
        <a:defRPr sz="2000" kern="1200">
          <a:solidFill>
            <a:schemeClr val="tx1"/>
          </a:solidFill>
          <a:latin typeface="+mn-lt"/>
          <a:ea typeface="+mn-ea"/>
          <a:cs typeface="+mn-cs"/>
        </a:defRPr>
      </a:lvl1pPr>
      <a:lvl2pPr marL="507903" algn="l" defTabSz="1015807" rtl="0" eaLnBrk="1" latinLnBrk="0" hangingPunct="1">
        <a:defRPr sz="2000" kern="1200">
          <a:solidFill>
            <a:schemeClr val="tx1"/>
          </a:solidFill>
          <a:latin typeface="+mn-lt"/>
          <a:ea typeface="+mn-ea"/>
          <a:cs typeface="+mn-cs"/>
        </a:defRPr>
      </a:lvl2pPr>
      <a:lvl3pPr marL="1015807" algn="l" defTabSz="1015807" rtl="0" eaLnBrk="1" latinLnBrk="0" hangingPunct="1">
        <a:defRPr sz="2000" kern="1200">
          <a:solidFill>
            <a:schemeClr val="tx1"/>
          </a:solidFill>
          <a:latin typeface="+mn-lt"/>
          <a:ea typeface="+mn-ea"/>
          <a:cs typeface="+mn-cs"/>
        </a:defRPr>
      </a:lvl3pPr>
      <a:lvl4pPr marL="1523710" algn="l" defTabSz="1015807" rtl="0" eaLnBrk="1" latinLnBrk="0" hangingPunct="1">
        <a:defRPr sz="2000" kern="1200">
          <a:solidFill>
            <a:schemeClr val="tx1"/>
          </a:solidFill>
          <a:latin typeface="+mn-lt"/>
          <a:ea typeface="+mn-ea"/>
          <a:cs typeface="+mn-cs"/>
        </a:defRPr>
      </a:lvl4pPr>
      <a:lvl5pPr marL="2031614" algn="l" defTabSz="1015807" rtl="0" eaLnBrk="1" latinLnBrk="0" hangingPunct="1">
        <a:defRPr sz="2000" kern="1200">
          <a:solidFill>
            <a:schemeClr val="tx1"/>
          </a:solidFill>
          <a:latin typeface="+mn-lt"/>
          <a:ea typeface="+mn-ea"/>
          <a:cs typeface="+mn-cs"/>
        </a:defRPr>
      </a:lvl5pPr>
      <a:lvl6pPr marL="2539517" algn="l" defTabSz="1015807" rtl="0" eaLnBrk="1" latinLnBrk="0" hangingPunct="1">
        <a:defRPr sz="2000" kern="1200">
          <a:solidFill>
            <a:schemeClr val="tx1"/>
          </a:solidFill>
          <a:latin typeface="+mn-lt"/>
          <a:ea typeface="+mn-ea"/>
          <a:cs typeface="+mn-cs"/>
        </a:defRPr>
      </a:lvl6pPr>
      <a:lvl7pPr marL="3047421" algn="l" defTabSz="1015807" rtl="0" eaLnBrk="1" latinLnBrk="0" hangingPunct="1">
        <a:defRPr sz="2000" kern="1200">
          <a:solidFill>
            <a:schemeClr val="tx1"/>
          </a:solidFill>
          <a:latin typeface="+mn-lt"/>
          <a:ea typeface="+mn-ea"/>
          <a:cs typeface="+mn-cs"/>
        </a:defRPr>
      </a:lvl7pPr>
      <a:lvl8pPr marL="3555324" algn="l" defTabSz="1015807" rtl="0" eaLnBrk="1" latinLnBrk="0" hangingPunct="1">
        <a:defRPr sz="2000" kern="1200">
          <a:solidFill>
            <a:schemeClr val="tx1"/>
          </a:solidFill>
          <a:latin typeface="+mn-lt"/>
          <a:ea typeface="+mn-ea"/>
          <a:cs typeface="+mn-cs"/>
        </a:defRPr>
      </a:lvl8pPr>
      <a:lvl9pPr marL="4063228" algn="l" defTabSz="1015807"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4C46794-3EA4-4C43-9F16-37DB8B59C530}"/>
              </a:ext>
            </a:extLst>
          </p:cNvPr>
          <p:cNvSpPr txBox="1"/>
          <p:nvPr/>
        </p:nvSpPr>
        <p:spPr>
          <a:xfrm>
            <a:off x="1114800" y="3982453"/>
            <a:ext cx="7928811" cy="7171194"/>
          </a:xfrm>
          <a:prstGeom prst="rect">
            <a:avLst/>
          </a:prstGeom>
          <a:noFill/>
        </p:spPr>
        <p:txBody>
          <a:bodyPr wrap="square" rtlCol="0">
            <a:spAutoFit/>
          </a:bodyPr>
          <a:lstStyle/>
          <a:p>
            <a:pPr algn="ctr"/>
            <a:r>
              <a:rPr lang="es-CL" sz="1700" dirty="0">
                <a:solidFill>
                  <a:srgbClr val="002642"/>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ctr"/>
            <a:endParaRPr lang="es-CL" sz="1700" dirty="0">
              <a:solidFill>
                <a:srgbClr val="002642"/>
              </a:solidFill>
            </a:endParaRPr>
          </a:p>
          <a:p>
            <a:pPr algn="ctr"/>
            <a:r>
              <a:rPr lang="es-CL" sz="1700" dirty="0">
                <a:solidFill>
                  <a:srgbClr val="002642"/>
                </a:solidFill>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 sit amet</a:t>
            </a: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Consectetuer adipiscing elit,</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b="1" dirty="0">
                <a:solidFill>
                  <a:srgbClr val="002642"/>
                </a:solidFill>
              </a:rPr>
              <a:t>Lorem Ipsum Dolor</a:t>
            </a: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endParaRPr lang="es-CL" sz="1700" dirty="0">
              <a:solidFill>
                <a:srgbClr val="002642"/>
              </a:solidFill>
            </a:endParaRPr>
          </a:p>
          <a:p>
            <a:pPr algn="ctr"/>
            <a:r>
              <a:rPr lang="es-CL" sz="1700" dirty="0">
                <a:solidFill>
                  <a:srgbClr val="002642"/>
                </a:solidFill>
              </a:rPr>
              <a:t>Universidad del Bío-Bío, X de XXXXX de 20XX</a:t>
            </a:r>
          </a:p>
          <a:p>
            <a:endParaRPr lang="es-CL" dirty="0"/>
          </a:p>
        </p:txBody>
      </p:sp>
    </p:spTree>
    <p:extLst>
      <p:ext uri="{BB962C8B-B14F-4D97-AF65-F5344CB8AC3E}">
        <p14:creationId xmlns:p14="http://schemas.microsoft.com/office/powerpoint/2010/main" val="271712523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112</Words>
  <Application>Microsoft Macintosh PowerPoint</Application>
  <PresentationFormat>Personalizado</PresentationFormat>
  <Paragraphs>21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2</cp:revision>
  <dcterms:created xsi:type="dcterms:W3CDTF">2023-10-31T12:55:38Z</dcterms:created>
  <dcterms:modified xsi:type="dcterms:W3CDTF">2023-10-31T13:02:09Z</dcterms:modified>
</cp:coreProperties>
</file>