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7"/>
    <p:restoredTop sz="94677"/>
  </p:normalViewPr>
  <p:slideViewPr>
    <p:cSldViewPr snapToGrid="0" snapToObjects="1">
      <p:cViewPr varScale="1">
        <p:scale>
          <a:sx n="177" d="100"/>
          <a:sy n="177" d="100"/>
        </p:scale>
        <p:origin x="28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272011"/>
            <a:ext cx="6606540" cy="2705947"/>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4082310"/>
            <a:ext cx="5829300" cy="1876530"/>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2524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880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413808"/>
            <a:ext cx="1675924" cy="65867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413808"/>
            <a:ext cx="4930616" cy="65867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5353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243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1937705"/>
            <a:ext cx="6703695" cy="3233102"/>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5201393"/>
            <a:ext cx="6703695" cy="170021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54356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069042"/>
            <a:ext cx="3303270" cy="49315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2069042"/>
            <a:ext cx="3303270" cy="49315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96354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413810"/>
            <a:ext cx="6703695" cy="150230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1905318"/>
            <a:ext cx="3288089"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6" y="2839085"/>
            <a:ext cx="3288089" cy="4175866"/>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1905318"/>
            <a:ext cx="3304282"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2839085"/>
            <a:ext cx="3304282" cy="4175866"/>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15-03-24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431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15-03-24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764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15-03-24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4220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119083"/>
            <a:ext cx="3934778" cy="552344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8469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119083"/>
            <a:ext cx="3934778" cy="552344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6205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413810"/>
            <a:ext cx="6703695" cy="150230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069042"/>
            <a:ext cx="6703695" cy="49315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7203865"/>
            <a:ext cx="1748790" cy="413808"/>
          </a:xfrm>
          <a:prstGeom prst="rect">
            <a:avLst/>
          </a:prstGeom>
        </p:spPr>
        <p:txBody>
          <a:bodyPr vert="horz" lIns="91440" tIns="45720" rIns="91440" bIns="45720" rtlCol="0" anchor="ctr"/>
          <a:lstStyle>
            <a:lvl1pPr algn="l">
              <a:defRPr sz="1020">
                <a:solidFill>
                  <a:schemeClr val="tx1">
                    <a:tint val="75000"/>
                  </a:schemeClr>
                </a:solidFill>
              </a:defRPr>
            </a:lvl1pPr>
          </a:lstStyle>
          <a:p>
            <a:fld id="{A3D1E724-44C7-3F4F-B619-9256C50F6036}" type="datetimeFigureOut">
              <a:rPr lang="es-CL" smtClean="0"/>
              <a:t>15-03-24</a:t>
            </a:fld>
            <a:endParaRPr lang="es-CL"/>
          </a:p>
        </p:txBody>
      </p:sp>
      <p:sp>
        <p:nvSpPr>
          <p:cNvPr id="5" name="Footer Placeholder 4"/>
          <p:cNvSpPr>
            <a:spLocks noGrp="1"/>
          </p:cNvSpPr>
          <p:nvPr>
            <p:ph type="ftr" sz="quarter" idx="3"/>
          </p:nvPr>
        </p:nvSpPr>
        <p:spPr>
          <a:xfrm>
            <a:off x="2574608" y="7203865"/>
            <a:ext cx="2623185" cy="41380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7203865"/>
            <a:ext cx="1748790"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3504061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754379" y="2582793"/>
            <a:ext cx="6263641" cy="3847207"/>
          </a:xfrm>
          <a:prstGeom prst="rect">
            <a:avLst/>
          </a:prstGeom>
          <a:noFill/>
        </p:spPr>
        <p:txBody>
          <a:bodyPr wrap="square" rtlCol="0">
            <a:spAutoFit/>
          </a:bodyPr>
          <a:lstStyle/>
          <a:p>
            <a:pPr algn="just"/>
            <a:r>
              <a:rPr lang="es-CL"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600" dirty="0"/>
          </a:p>
          <a:p>
            <a:pPr algn="just"/>
            <a:r>
              <a:rPr lang="es-CL" sz="1600" dirty="0"/>
              <a:t>Duis autem vel eum iriure dolor in hendrerit in vulputate velit esse molestie consequat, vel illum dolore eu feugiat nulla facilisis at vero eros et accumsan.</a:t>
            </a:r>
          </a:p>
          <a:p>
            <a:pPr algn="just"/>
            <a:endParaRPr lang="es-CL" sz="1600" dirty="0"/>
          </a:p>
          <a:p>
            <a:pPr algn="just"/>
            <a:r>
              <a:rPr lang="es-CL" sz="1600" dirty="0"/>
              <a:t>Consectetuer adipiscing elit,</a:t>
            </a:r>
          </a:p>
          <a:p>
            <a:endParaRPr lang="es-CL" sz="1600" dirty="0"/>
          </a:p>
          <a:p>
            <a:endParaRPr lang="es-CL" sz="1700" dirty="0"/>
          </a:p>
          <a:p>
            <a:pPr algn="ctr"/>
            <a:r>
              <a:rPr lang="es-CL" sz="1700" b="1" dirty="0"/>
              <a:t>Lorem Ipsum Dolor</a:t>
            </a:r>
          </a:p>
          <a:p>
            <a:endParaRPr lang="es-CL" sz="1600" dirty="0"/>
          </a:p>
          <a:p>
            <a:pPr algn="r"/>
            <a:r>
              <a:rPr lang="es-CL" sz="1600" dirty="0"/>
              <a:t>Concepción - Chillán, X de XXXXX de 20XX</a:t>
            </a: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4</cp:revision>
  <dcterms:created xsi:type="dcterms:W3CDTF">2023-12-22T13:28:37Z</dcterms:created>
  <dcterms:modified xsi:type="dcterms:W3CDTF">2024-03-15T13:32:42Z</dcterms:modified>
</cp:coreProperties>
</file>